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1"/>
  </p:notesMasterIdLst>
  <p:handoutMasterIdLst>
    <p:handoutMasterId r:id="rId42"/>
  </p:handoutMasterIdLst>
  <p:sldIdLst>
    <p:sldId id="292" r:id="rId5"/>
    <p:sldId id="299" r:id="rId6"/>
    <p:sldId id="301" r:id="rId7"/>
    <p:sldId id="303" r:id="rId8"/>
    <p:sldId id="307" r:id="rId9"/>
    <p:sldId id="302" r:id="rId10"/>
    <p:sldId id="305" r:id="rId11"/>
    <p:sldId id="304" r:id="rId12"/>
    <p:sldId id="308" r:id="rId13"/>
    <p:sldId id="306" r:id="rId14"/>
    <p:sldId id="309" r:id="rId15"/>
    <p:sldId id="310" r:id="rId16"/>
    <p:sldId id="311" r:id="rId17"/>
    <p:sldId id="316" r:id="rId18"/>
    <p:sldId id="313" r:id="rId19"/>
    <p:sldId id="319" r:id="rId20"/>
    <p:sldId id="318" r:id="rId21"/>
    <p:sldId id="317" r:id="rId22"/>
    <p:sldId id="320" r:id="rId23"/>
    <p:sldId id="321" r:id="rId24"/>
    <p:sldId id="315" r:id="rId25"/>
    <p:sldId id="261" r:id="rId26"/>
    <p:sldId id="322" r:id="rId27"/>
    <p:sldId id="323" r:id="rId28"/>
    <p:sldId id="325" r:id="rId29"/>
    <p:sldId id="326" r:id="rId30"/>
    <p:sldId id="297" r:id="rId31"/>
    <p:sldId id="298" r:id="rId32"/>
    <p:sldId id="279" r:id="rId33"/>
    <p:sldId id="276" r:id="rId34"/>
    <p:sldId id="293" r:id="rId35"/>
    <p:sldId id="268" r:id="rId36"/>
    <p:sldId id="269" r:id="rId37"/>
    <p:sldId id="300" r:id="rId38"/>
    <p:sldId id="295" r:id="rId39"/>
    <p:sldId id="289" r:id="rId4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B0B3"/>
    <a:srgbClr val="D8E7EE"/>
    <a:srgbClr val="EFEFEF"/>
    <a:srgbClr val="D84400"/>
    <a:srgbClr val="446992"/>
    <a:srgbClr val="AEC2D8"/>
    <a:srgbClr val="98432A"/>
    <a:srgbClr val="44678D"/>
    <a:srgbClr val="263E5A"/>
    <a:srgbClr val="D6E0E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839" autoAdjust="0"/>
  </p:normalViewPr>
  <p:slideViewPr>
    <p:cSldViewPr snapToGrid="0" showGuides="1">
      <p:cViewPr varScale="1">
        <p:scale>
          <a:sx n="56" d="100"/>
          <a:sy n="56" d="100"/>
        </p:scale>
        <p:origin x="120" y="56"/>
      </p:cViewPr>
      <p:guideLst>
        <p:guide orient="horz" pos="1536"/>
        <p:guide pos="312"/>
      </p:guideLst>
    </p:cSldViewPr>
  </p:slideViewPr>
  <p:outlineViewPr>
    <p:cViewPr>
      <p:scale>
        <a:sx n="33" d="100"/>
        <a:sy n="33" d="100"/>
      </p:scale>
      <p:origin x="0" y="0"/>
    </p:cViewPr>
  </p:outlineViewPr>
  <p:notesTextViewPr>
    <p:cViewPr>
      <p:scale>
        <a:sx n="1" d="1"/>
        <a:sy n="1" d="1"/>
      </p:scale>
      <p:origin x="0" y="0"/>
    </p:cViewPr>
  </p:notesTextViewPr>
  <p:sorterViewPr>
    <p:cViewPr>
      <p:scale>
        <a:sx n="150" d="100"/>
        <a:sy n="150" d="100"/>
      </p:scale>
      <p:origin x="0" y="0"/>
    </p:cViewPr>
  </p:sorterViewPr>
  <p:notesViewPr>
    <p:cSldViewPr snapToGrid="0">
      <p:cViewPr varScale="1">
        <p:scale>
          <a:sx n="58" d="100"/>
          <a:sy n="58" d="100"/>
        </p:scale>
        <p:origin x="2491" y="67"/>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handoutMaster" Target="handoutMasters/handoutMaster1.xml"/><Relationship Id="rId47" Type="http://schemas.microsoft.com/office/2018/10/relationships/authors" Targe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6480AC-C0DE-4E5E-9ECD-9AE37E3FCB79}" type="doc">
      <dgm:prSet loTypeId="urn:microsoft.com/office/officeart/2016/7/layout/BasicTimeline" loCatId="timeline" qsTypeId="urn:microsoft.com/office/officeart/2005/8/quickstyle/simple1" qsCatId="simple" csTypeId="urn:microsoft.com/office/officeart/2005/8/colors/accent2_2" csCatId="accent2" phldr="1"/>
      <dgm:spPr/>
      <dgm:t>
        <a:bodyPr/>
        <a:lstStyle/>
        <a:p>
          <a:endParaRPr lang="en-US"/>
        </a:p>
      </dgm:t>
    </dgm:pt>
    <dgm:pt modelId="{A8C03FBB-4A75-4460-AEA6-DEAEB9C61496}">
      <dgm:prSet phldrT="[Text]" phldr="0"/>
      <dgm:spPr/>
      <dgm:t>
        <a:bodyPr/>
        <a:lstStyle/>
        <a:p>
          <a:pPr algn="ctr">
            <a:defRPr b="1"/>
          </a:pPr>
          <a:r>
            <a:rPr lang="en-US" dirty="0">
              <a:solidFill>
                <a:schemeClr val="accent2">
                  <a:lumMod val="60000"/>
                  <a:lumOff val="40000"/>
                </a:schemeClr>
              </a:solidFill>
              <a:latin typeface="+mn-lt"/>
            </a:rPr>
            <a:t>Q3</a:t>
          </a:r>
        </a:p>
      </dgm:t>
    </dgm:pt>
    <dgm:pt modelId="{4E972F7F-4B1B-47AA-A25B-1FFC561F1C76}" type="parTrans" cxnId="{D3D81948-D963-4D1E-AE16-9705EAF510FC}">
      <dgm:prSet/>
      <dgm:spPr/>
      <dgm:t>
        <a:bodyPr/>
        <a:lstStyle/>
        <a:p>
          <a:pPr algn="ctr"/>
          <a:endParaRPr lang="en-US">
            <a:latin typeface="+mn-lt"/>
          </a:endParaRPr>
        </a:p>
      </dgm:t>
    </dgm:pt>
    <dgm:pt modelId="{67361508-930A-4A23-8CFC-BB56DA645C3C}" type="sibTrans" cxnId="{D3D81948-D963-4D1E-AE16-9705EAF510FC}">
      <dgm:prSet/>
      <dgm:spPr/>
      <dgm:t>
        <a:bodyPr/>
        <a:lstStyle/>
        <a:p>
          <a:pPr algn="ctr"/>
          <a:endParaRPr lang="en-US">
            <a:latin typeface="+mn-lt"/>
          </a:endParaRPr>
        </a:p>
      </dgm:t>
    </dgm:pt>
    <dgm:pt modelId="{5E71F362-34DF-4EEC-92A3-0EFE450E05E4}">
      <dgm:prSet phldrT="[Text]" phldr="0" custT="1"/>
      <dgm:spPr/>
      <dgm:t>
        <a:bodyPr/>
        <a:lstStyle/>
        <a:p>
          <a:pPr algn="ctr"/>
          <a:r>
            <a:rPr lang="en-US" sz="1800" dirty="0">
              <a:latin typeface="+mn-lt"/>
            </a:rPr>
            <a:t>Market research</a:t>
          </a:r>
        </a:p>
      </dgm:t>
    </dgm:pt>
    <dgm:pt modelId="{8E5EE4D1-908E-455C-B8B3-281AD42DEC9A}" type="parTrans" cxnId="{B99CA6C9-28D1-4DDB-B8EC-AED73AD115CA}">
      <dgm:prSet/>
      <dgm:spPr/>
      <dgm:t>
        <a:bodyPr/>
        <a:lstStyle/>
        <a:p>
          <a:pPr algn="ctr"/>
          <a:endParaRPr lang="en-US">
            <a:latin typeface="+mn-lt"/>
          </a:endParaRPr>
        </a:p>
      </dgm:t>
    </dgm:pt>
    <dgm:pt modelId="{B208B24A-E9FD-40A9-B764-FB7C2B7ED8B9}" type="sibTrans" cxnId="{B99CA6C9-28D1-4DDB-B8EC-AED73AD115CA}">
      <dgm:prSet/>
      <dgm:spPr/>
      <dgm:t>
        <a:bodyPr/>
        <a:lstStyle/>
        <a:p>
          <a:pPr algn="ctr"/>
          <a:endParaRPr lang="en-US">
            <a:latin typeface="+mn-lt"/>
          </a:endParaRPr>
        </a:p>
      </dgm:t>
    </dgm:pt>
    <dgm:pt modelId="{91969DED-4CB8-4A14-A50B-3F7B848E46B5}">
      <dgm:prSet phldrT="[Text]" phldr="0"/>
      <dgm:spPr/>
      <dgm:t>
        <a:bodyPr/>
        <a:lstStyle/>
        <a:p>
          <a:pPr algn="ctr">
            <a:defRPr b="1"/>
          </a:pPr>
          <a:r>
            <a:rPr lang="en-US" dirty="0">
              <a:solidFill>
                <a:schemeClr val="accent2">
                  <a:lumMod val="60000"/>
                  <a:lumOff val="40000"/>
                </a:schemeClr>
              </a:solidFill>
              <a:latin typeface="+mn-lt"/>
            </a:rPr>
            <a:t>Q4</a:t>
          </a:r>
        </a:p>
      </dgm:t>
    </dgm:pt>
    <dgm:pt modelId="{441CD73D-85E1-42A6-BCF8-362A3247E2F3}" type="parTrans" cxnId="{537F2ED0-8BD0-4AD5-B60D-89B660EDA1AC}">
      <dgm:prSet/>
      <dgm:spPr/>
      <dgm:t>
        <a:bodyPr/>
        <a:lstStyle/>
        <a:p>
          <a:pPr algn="ctr"/>
          <a:endParaRPr lang="en-US">
            <a:latin typeface="+mn-lt"/>
          </a:endParaRPr>
        </a:p>
      </dgm:t>
    </dgm:pt>
    <dgm:pt modelId="{81CA8AA2-C0C3-4381-BA8B-413EDD578B83}" type="sibTrans" cxnId="{537F2ED0-8BD0-4AD5-B60D-89B660EDA1AC}">
      <dgm:prSet/>
      <dgm:spPr/>
      <dgm:t>
        <a:bodyPr/>
        <a:lstStyle/>
        <a:p>
          <a:pPr algn="ctr"/>
          <a:endParaRPr lang="en-US">
            <a:latin typeface="+mn-lt"/>
          </a:endParaRPr>
        </a:p>
      </dgm:t>
    </dgm:pt>
    <dgm:pt modelId="{8A04F340-E8E1-4146-9905-E7ADCAEAABD7}">
      <dgm:prSet phldrT="[Text]" phldr="0" custT="1"/>
      <dgm:spPr/>
      <dgm:t>
        <a:bodyPr/>
        <a:lstStyle/>
        <a:p>
          <a:pPr algn="ctr"/>
          <a:r>
            <a:rPr lang="en-US" sz="1800" dirty="0">
              <a:latin typeface="+mn-lt"/>
            </a:rPr>
            <a:t>Product development</a:t>
          </a:r>
        </a:p>
      </dgm:t>
    </dgm:pt>
    <dgm:pt modelId="{4EBD5EC2-45ED-4ED6-8376-97D155A911AE}" type="parTrans" cxnId="{E636BFFB-0404-4D4B-B3F0-C64FDFD9DDEF}">
      <dgm:prSet/>
      <dgm:spPr/>
      <dgm:t>
        <a:bodyPr/>
        <a:lstStyle/>
        <a:p>
          <a:pPr algn="ctr"/>
          <a:endParaRPr lang="en-US">
            <a:latin typeface="+mn-lt"/>
          </a:endParaRPr>
        </a:p>
      </dgm:t>
    </dgm:pt>
    <dgm:pt modelId="{F9CD2A04-6A34-4104-A971-391788B88F55}" type="sibTrans" cxnId="{E636BFFB-0404-4D4B-B3F0-C64FDFD9DDEF}">
      <dgm:prSet/>
      <dgm:spPr/>
      <dgm:t>
        <a:bodyPr/>
        <a:lstStyle/>
        <a:p>
          <a:pPr algn="ctr"/>
          <a:endParaRPr lang="en-US">
            <a:latin typeface="+mn-lt"/>
          </a:endParaRPr>
        </a:p>
      </dgm:t>
    </dgm:pt>
    <dgm:pt modelId="{3CC73758-10C1-47F8-AFA7-1A986D4DDD60}">
      <dgm:prSet phldrT="[Text]" phldr="0"/>
      <dgm:spPr/>
      <dgm:t>
        <a:bodyPr/>
        <a:lstStyle/>
        <a:p>
          <a:pPr algn="ctr">
            <a:defRPr b="1"/>
          </a:pPr>
          <a:r>
            <a:rPr lang="en-US" dirty="0">
              <a:solidFill>
                <a:schemeClr val="accent2">
                  <a:lumMod val="60000"/>
                  <a:lumOff val="40000"/>
                </a:schemeClr>
              </a:solidFill>
              <a:latin typeface="+mn-lt"/>
            </a:rPr>
            <a:t>Q1</a:t>
          </a:r>
        </a:p>
      </dgm:t>
    </dgm:pt>
    <dgm:pt modelId="{FF6AE4B6-4A2F-49EE-9316-9AF55E77838B}" type="parTrans" cxnId="{4A69F85D-5C15-48FD-893A-B3050E1BADEB}">
      <dgm:prSet/>
      <dgm:spPr/>
      <dgm:t>
        <a:bodyPr/>
        <a:lstStyle/>
        <a:p>
          <a:pPr algn="ctr"/>
          <a:endParaRPr lang="en-US">
            <a:latin typeface="+mn-lt"/>
          </a:endParaRPr>
        </a:p>
      </dgm:t>
    </dgm:pt>
    <dgm:pt modelId="{D8170BBA-6035-4773-8431-FEDD687647FF}" type="sibTrans" cxnId="{4A69F85D-5C15-48FD-893A-B3050E1BADEB}">
      <dgm:prSet/>
      <dgm:spPr/>
      <dgm:t>
        <a:bodyPr/>
        <a:lstStyle/>
        <a:p>
          <a:pPr algn="ctr"/>
          <a:endParaRPr lang="en-US">
            <a:latin typeface="+mn-lt"/>
          </a:endParaRPr>
        </a:p>
      </dgm:t>
    </dgm:pt>
    <dgm:pt modelId="{FD9CA14A-483C-4869-B0C1-7C5FB7EEDBCC}">
      <dgm:prSet phldrT="[Text]" phldr="0" custT="1"/>
      <dgm:spPr/>
      <dgm:t>
        <a:bodyPr/>
        <a:lstStyle/>
        <a:p>
          <a:pPr algn="ctr"/>
          <a:r>
            <a:rPr lang="en-US" sz="1800" dirty="0">
              <a:latin typeface="+mn-lt"/>
            </a:rPr>
            <a:t> User testing</a:t>
          </a:r>
        </a:p>
      </dgm:t>
    </dgm:pt>
    <dgm:pt modelId="{8182A92F-45BA-4CD1-8E43-0B0810A50FEB}" type="parTrans" cxnId="{5EDA943F-300F-408A-A52E-3D5140FD5C22}">
      <dgm:prSet/>
      <dgm:spPr/>
      <dgm:t>
        <a:bodyPr/>
        <a:lstStyle/>
        <a:p>
          <a:pPr algn="ctr"/>
          <a:endParaRPr lang="en-US">
            <a:latin typeface="+mn-lt"/>
          </a:endParaRPr>
        </a:p>
      </dgm:t>
    </dgm:pt>
    <dgm:pt modelId="{914BB93C-EA8A-4B5B-8F06-30DA7C7F4B7B}" type="sibTrans" cxnId="{5EDA943F-300F-408A-A52E-3D5140FD5C22}">
      <dgm:prSet/>
      <dgm:spPr/>
      <dgm:t>
        <a:bodyPr/>
        <a:lstStyle/>
        <a:p>
          <a:pPr algn="ctr"/>
          <a:endParaRPr lang="en-US">
            <a:latin typeface="+mn-lt"/>
          </a:endParaRPr>
        </a:p>
      </dgm:t>
    </dgm:pt>
    <dgm:pt modelId="{D2FE027B-4161-41E1-B4D4-02AECB2E3FA0}">
      <dgm:prSet phldrT="[Text]" phldr="0"/>
      <dgm:spPr/>
      <dgm:t>
        <a:bodyPr/>
        <a:lstStyle/>
        <a:p>
          <a:pPr algn="ctr">
            <a:defRPr b="1"/>
          </a:pPr>
          <a:r>
            <a:rPr lang="en-US" dirty="0">
              <a:solidFill>
                <a:schemeClr val="accent2">
                  <a:lumMod val="60000"/>
                  <a:lumOff val="40000"/>
                </a:schemeClr>
              </a:solidFill>
              <a:latin typeface="+mn-lt"/>
            </a:rPr>
            <a:t>Q2</a:t>
          </a:r>
        </a:p>
      </dgm:t>
    </dgm:pt>
    <dgm:pt modelId="{88680CFE-3CE0-4842-B3D3-716D3B671238}" type="parTrans" cxnId="{4F4F82A2-02F1-492B-96C1-46C070BEFCE3}">
      <dgm:prSet/>
      <dgm:spPr/>
      <dgm:t>
        <a:bodyPr/>
        <a:lstStyle/>
        <a:p>
          <a:pPr algn="ctr"/>
          <a:endParaRPr lang="en-US">
            <a:latin typeface="+mn-lt"/>
          </a:endParaRPr>
        </a:p>
      </dgm:t>
    </dgm:pt>
    <dgm:pt modelId="{4D59E06B-629C-40B5-96D3-423B7A56C945}" type="sibTrans" cxnId="{4F4F82A2-02F1-492B-96C1-46C070BEFCE3}">
      <dgm:prSet/>
      <dgm:spPr/>
      <dgm:t>
        <a:bodyPr/>
        <a:lstStyle/>
        <a:p>
          <a:pPr algn="ctr"/>
          <a:endParaRPr lang="en-US">
            <a:latin typeface="+mn-lt"/>
          </a:endParaRPr>
        </a:p>
      </dgm:t>
    </dgm:pt>
    <dgm:pt modelId="{2BE415B7-7185-4956-8487-237B40BC0EE5}">
      <dgm:prSet phldrT="[Text]" phldr="0" custT="1"/>
      <dgm:spPr/>
      <dgm:t>
        <a:bodyPr/>
        <a:lstStyle/>
        <a:p>
          <a:pPr algn="ctr"/>
          <a:r>
            <a:rPr lang="en-US" sz="1800" dirty="0">
              <a:latin typeface="+mn-lt"/>
            </a:rPr>
            <a:t>Product launch</a:t>
          </a:r>
        </a:p>
      </dgm:t>
    </dgm:pt>
    <dgm:pt modelId="{A38E847E-0D1D-4F40-9A71-4D5999ADE08B}" type="parTrans" cxnId="{CB32A309-9CA9-4554-941D-519A91A9E733}">
      <dgm:prSet/>
      <dgm:spPr/>
      <dgm:t>
        <a:bodyPr/>
        <a:lstStyle/>
        <a:p>
          <a:pPr algn="ctr"/>
          <a:endParaRPr lang="en-US">
            <a:latin typeface="+mn-lt"/>
          </a:endParaRPr>
        </a:p>
      </dgm:t>
    </dgm:pt>
    <dgm:pt modelId="{F0D1C61C-E3F2-49BA-A2D8-C04A81308E5D}" type="sibTrans" cxnId="{CB32A309-9CA9-4554-941D-519A91A9E733}">
      <dgm:prSet/>
      <dgm:spPr/>
      <dgm:t>
        <a:bodyPr/>
        <a:lstStyle/>
        <a:p>
          <a:pPr algn="ctr"/>
          <a:endParaRPr lang="en-US">
            <a:latin typeface="+mn-lt"/>
          </a:endParaRPr>
        </a:p>
      </dgm:t>
    </dgm:pt>
    <dgm:pt modelId="{9FFA803F-EA25-49D8-A073-96E9747E345F}" type="pres">
      <dgm:prSet presAssocID="{A66480AC-C0DE-4E5E-9ECD-9AE37E3FCB79}" presName="root" presStyleCnt="0">
        <dgm:presLayoutVars>
          <dgm:chMax/>
          <dgm:chPref/>
          <dgm:animLvl val="lvl"/>
        </dgm:presLayoutVars>
      </dgm:prSet>
      <dgm:spPr/>
    </dgm:pt>
    <dgm:pt modelId="{EE0E6265-BE99-48D1-8879-DB5A75D6D78E}" type="pres">
      <dgm:prSet presAssocID="{A66480AC-C0DE-4E5E-9ECD-9AE37E3FCB79}" presName="divider" presStyleLbl="fgAccFollowNode1" presStyleIdx="0" presStyleCnt="1"/>
      <dgm:spPr>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tailEnd type="triangle" w="lg" len="lg"/>
        </a:ln>
        <a:effectLst/>
      </dgm:spPr>
    </dgm:pt>
    <dgm:pt modelId="{BDA8F949-88B8-486D-9E41-ABA1463A8926}" type="pres">
      <dgm:prSet presAssocID="{A66480AC-C0DE-4E5E-9ECD-9AE37E3FCB79}" presName="nodes" presStyleCnt="0">
        <dgm:presLayoutVars>
          <dgm:chMax/>
          <dgm:chPref/>
          <dgm:animLvl val="lvl"/>
        </dgm:presLayoutVars>
      </dgm:prSet>
      <dgm:spPr/>
    </dgm:pt>
    <dgm:pt modelId="{A41AEE8D-8763-4311-BB07-B499A93D76EA}" type="pres">
      <dgm:prSet presAssocID="{A8C03FBB-4A75-4460-AEA6-DEAEB9C61496}" presName="composite" presStyleCnt="0"/>
      <dgm:spPr/>
    </dgm:pt>
    <dgm:pt modelId="{FE5C7F33-9326-49FB-89A3-8A20163AD994}" type="pres">
      <dgm:prSet presAssocID="{A8C03FBB-4A75-4460-AEA6-DEAEB9C61496}" presName="L1TextContainer" presStyleLbl="revTx" presStyleIdx="0" presStyleCnt="4">
        <dgm:presLayoutVars>
          <dgm:chMax val="1"/>
          <dgm:chPref val="1"/>
          <dgm:bulletEnabled val="1"/>
        </dgm:presLayoutVars>
      </dgm:prSet>
      <dgm:spPr/>
    </dgm:pt>
    <dgm:pt modelId="{C51067AB-548D-47E7-B9DD-C7A4C9600F8C}" type="pres">
      <dgm:prSet presAssocID="{A8C03FBB-4A75-4460-AEA6-DEAEB9C61496}" presName="L2TextContainerWrapper" presStyleCnt="0">
        <dgm:presLayoutVars>
          <dgm:chMax val="0"/>
          <dgm:chPref val="0"/>
          <dgm:bulletEnabled val="1"/>
        </dgm:presLayoutVars>
      </dgm:prSet>
      <dgm:spPr/>
    </dgm:pt>
    <dgm:pt modelId="{BA29120C-7C6B-4F62-9079-4AD528BC0744}" type="pres">
      <dgm:prSet presAssocID="{A8C03FBB-4A75-4460-AEA6-DEAEB9C61496}" presName="L2TextContainer" presStyleLbl="bgAcc1" presStyleIdx="0" presStyleCnt="4"/>
      <dgm:spPr/>
    </dgm:pt>
    <dgm:pt modelId="{617B6CDA-9351-44EF-9011-41758FE93851}" type="pres">
      <dgm:prSet presAssocID="{A8C03FBB-4A75-4460-AEA6-DEAEB9C61496}" presName="FlexibleEmptyPlaceHolder" presStyleCnt="0"/>
      <dgm:spPr/>
    </dgm:pt>
    <dgm:pt modelId="{A95DB80B-444A-4D69-B205-3A801BB8524A}" type="pres">
      <dgm:prSet presAssocID="{A8C03FBB-4A75-4460-AEA6-DEAEB9C61496}" presName="ConnectLine" presStyleLbl="sibTrans1D1" presStyleIdx="0" presStyleCnt="4"/>
      <dgm:spPr>
        <a:noFill/>
        <a:ln w="6350" cap="flat" cmpd="sng" algn="ctr">
          <a:solidFill>
            <a:schemeClr val="accent2">
              <a:hueOff val="0"/>
              <a:satOff val="0"/>
              <a:lumOff val="0"/>
              <a:alphaOff val="0"/>
            </a:schemeClr>
          </a:solidFill>
          <a:prstDash val="dash"/>
          <a:miter lim="800000"/>
        </a:ln>
        <a:effectLst/>
      </dgm:spPr>
    </dgm:pt>
    <dgm:pt modelId="{FA19A0AA-8B0B-4AA8-A80D-08CFFDD3F112}" type="pres">
      <dgm:prSet presAssocID="{A8C03FBB-4A75-4460-AEA6-DEAEB9C61496}" presName="ConnectorPoint" presStyleLbl="alignNode1" presStyleIdx="0" presStyleCnt="4"/>
      <dgm:spPr/>
    </dgm:pt>
    <dgm:pt modelId="{C298CC98-EF08-4D23-94A2-F58DEE6D7DE4}" type="pres">
      <dgm:prSet presAssocID="{A8C03FBB-4A75-4460-AEA6-DEAEB9C61496}" presName="EmptyPlaceHolder" presStyleCnt="0"/>
      <dgm:spPr/>
    </dgm:pt>
    <dgm:pt modelId="{F3D981F8-7433-4E93-99E6-2B447306B973}" type="pres">
      <dgm:prSet presAssocID="{67361508-930A-4A23-8CFC-BB56DA645C3C}" presName="spaceBetweenRectangles" presStyleCnt="0"/>
      <dgm:spPr/>
    </dgm:pt>
    <dgm:pt modelId="{7D29DFA7-018B-45C9-AC1C-5CFC82FEE150}" type="pres">
      <dgm:prSet presAssocID="{91969DED-4CB8-4A14-A50B-3F7B848E46B5}" presName="composite" presStyleCnt="0"/>
      <dgm:spPr/>
    </dgm:pt>
    <dgm:pt modelId="{60D0713D-AF69-4AF8-B071-F65622790886}" type="pres">
      <dgm:prSet presAssocID="{91969DED-4CB8-4A14-A50B-3F7B848E46B5}" presName="L1TextContainer" presStyleLbl="revTx" presStyleIdx="1" presStyleCnt="4">
        <dgm:presLayoutVars>
          <dgm:chMax val="1"/>
          <dgm:chPref val="1"/>
          <dgm:bulletEnabled val="1"/>
        </dgm:presLayoutVars>
      </dgm:prSet>
      <dgm:spPr/>
    </dgm:pt>
    <dgm:pt modelId="{5DAA1547-FEA7-4F69-96D3-0E3A07601B1E}" type="pres">
      <dgm:prSet presAssocID="{91969DED-4CB8-4A14-A50B-3F7B848E46B5}" presName="L2TextContainerWrapper" presStyleCnt="0">
        <dgm:presLayoutVars>
          <dgm:chMax val="0"/>
          <dgm:chPref val="0"/>
          <dgm:bulletEnabled val="1"/>
        </dgm:presLayoutVars>
      </dgm:prSet>
      <dgm:spPr/>
    </dgm:pt>
    <dgm:pt modelId="{DADAA0C9-3E42-4088-8622-30E9F6EA139A}" type="pres">
      <dgm:prSet presAssocID="{91969DED-4CB8-4A14-A50B-3F7B848E46B5}" presName="L2TextContainer" presStyleLbl="bgAcc1" presStyleIdx="1" presStyleCnt="4"/>
      <dgm:spPr/>
    </dgm:pt>
    <dgm:pt modelId="{D2E61EE0-F306-43AF-AFF9-74A14B9CF379}" type="pres">
      <dgm:prSet presAssocID="{91969DED-4CB8-4A14-A50B-3F7B848E46B5}" presName="FlexibleEmptyPlaceHolder" presStyleCnt="0"/>
      <dgm:spPr/>
    </dgm:pt>
    <dgm:pt modelId="{DBD74D6B-057A-432C-9067-BF618C19EB2A}" type="pres">
      <dgm:prSet presAssocID="{91969DED-4CB8-4A14-A50B-3F7B848E46B5}" presName="ConnectLine" presStyleLbl="sibTrans1D1" presStyleIdx="1" presStyleCnt="4"/>
      <dgm:spPr>
        <a:noFill/>
        <a:ln w="6350" cap="flat" cmpd="sng" algn="ctr">
          <a:solidFill>
            <a:schemeClr val="accent2">
              <a:hueOff val="0"/>
              <a:satOff val="0"/>
              <a:lumOff val="0"/>
              <a:alphaOff val="0"/>
            </a:schemeClr>
          </a:solidFill>
          <a:prstDash val="dash"/>
          <a:miter lim="800000"/>
        </a:ln>
        <a:effectLst/>
      </dgm:spPr>
    </dgm:pt>
    <dgm:pt modelId="{0F979253-FD39-4920-BFCA-78C564B167EA}" type="pres">
      <dgm:prSet presAssocID="{91969DED-4CB8-4A14-A50B-3F7B848E46B5}" presName="ConnectorPoint" presStyleLbl="alignNode1" presStyleIdx="1" presStyleCnt="4"/>
      <dgm:spPr/>
    </dgm:pt>
    <dgm:pt modelId="{C9B4B298-E04C-4317-856D-E345FE5EC64B}" type="pres">
      <dgm:prSet presAssocID="{91969DED-4CB8-4A14-A50B-3F7B848E46B5}" presName="EmptyPlaceHolder" presStyleCnt="0"/>
      <dgm:spPr/>
    </dgm:pt>
    <dgm:pt modelId="{9B636147-AF19-40E0-BE7D-3BE8148CC024}" type="pres">
      <dgm:prSet presAssocID="{81CA8AA2-C0C3-4381-BA8B-413EDD578B83}" presName="spaceBetweenRectangles" presStyleCnt="0"/>
      <dgm:spPr/>
    </dgm:pt>
    <dgm:pt modelId="{76CB18D4-86E2-467C-A2CF-3ED9EFE66BEA}" type="pres">
      <dgm:prSet presAssocID="{3CC73758-10C1-47F8-AFA7-1A986D4DDD60}" presName="composite" presStyleCnt="0"/>
      <dgm:spPr/>
    </dgm:pt>
    <dgm:pt modelId="{E712D073-0B15-4887-9DCE-A27BCACBC178}" type="pres">
      <dgm:prSet presAssocID="{3CC73758-10C1-47F8-AFA7-1A986D4DDD60}" presName="L1TextContainer" presStyleLbl="revTx" presStyleIdx="2" presStyleCnt="4">
        <dgm:presLayoutVars>
          <dgm:chMax val="1"/>
          <dgm:chPref val="1"/>
          <dgm:bulletEnabled val="1"/>
        </dgm:presLayoutVars>
      </dgm:prSet>
      <dgm:spPr/>
    </dgm:pt>
    <dgm:pt modelId="{4C57E835-21E8-44E9-8CE3-1E2D478ECB2B}" type="pres">
      <dgm:prSet presAssocID="{3CC73758-10C1-47F8-AFA7-1A986D4DDD60}" presName="L2TextContainerWrapper" presStyleCnt="0">
        <dgm:presLayoutVars>
          <dgm:chMax val="0"/>
          <dgm:chPref val="0"/>
          <dgm:bulletEnabled val="1"/>
        </dgm:presLayoutVars>
      </dgm:prSet>
      <dgm:spPr/>
    </dgm:pt>
    <dgm:pt modelId="{E0D48281-565D-47A3-9B6C-576231178549}" type="pres">
      <dgm:prSet presAssocID="{3CC73758-10C1-47F8-AFA7-1A986D4DDD60}" presName="L2TextContainer" presStyleLbl="bgAcc1" presStyleIdx="2" presStyleCnt="4"/>
      <dgm:spPr/>
    </dgm:pt>
    <dgm:pt modelId="{E0365E95-CAD6-4660-956D-E490447A5CB4}" type="pres">
      <dgm:prSet presAssocID="{3CC73758-10C1-47F8-AFA7-1A986D4DDD60}" presName="FlexibleEmptyPlaceHolder" presStyleCnt="0"/>
      <dgm:spPr/>
    </dgm:pt>
    <dgm:pt modelId="{DCAE8A46-752C-4E82-84CE-E790E1F2918E}" type="pres">
      <dgm:prSet presAssocID="{3CC73758-10C1-47F8-AFA7-1A986D4DDD60}" presName="ConnectLine" presStyleLbl="sibTrans1D1" presStyleIdx="2" presStyleCnt="4"/>
      <dgm:spPr>
        <a:noFill/>
        <a:ln w="6350" cap="flat" cmpd="sng" algn="ctr">
          <a:solidFill>
            <a:schemeClr val="accent2">
              <a:hueOff val="0"/>
              <a:satOff val="0"/>
              <a:lumOff val="0"/>
              <a:alphaOff val="0"/>
            </a:schemeClr>
          </a:solidFill>
          <a:prstDash val="dash"/>
          <a:miter lim="800000"/>
        </a:ln>
        <a:effectLst/>
      </dgm:spPr>
    </dgm:pt>
    <dgm:pt modelId="{B6459BF8-D2C3-4018-9C28-98667DC203F4}" type="pres">
      <dgm:prSet presAssocID="{3CC73758-10C1-47F8-AFA7-1A986D4DDD60}" presName="ConnectorPoint" presStyleLbl="alignNode1" presStyleIdx="2" presStyleCnt="4"/>
      <dgm:spPr/>
    </dgm:pt>
    <dgm:pt modelId="{EAB0CCC2-BFF9-432D-BA8E-7ECAF2D92AF2}" type="pres">
      <dgm:prSet presAssocID="{3CC73758-10C1-47F8-AFA7-1A986D4DDD60}" presName="EmptyPlaceHolder" presStyleCnt="0"/>
      <dgm:spPr/>
    </dgm:pt>
    <dgm:pt modelId="{07073103-04B7-4C74-9AC8-048764100B10}" type="pres">
      <dgm:prSet presAssocID="{D8170BBA-6035-4773-8431-FEDD687647FF}" presName="spaceBetweenRectangles" presStyleCnt="0"/>
      <dgm:spPr/>
    </dgm:pt>
    <dgm:pt modelId="{C68762A5-E9DF-484F-B385-6C7E07325E98}" type="pres">
      <dgm:prSet presAssocID="{D2FE027B-4161-41E1-B4D4-02AECB2E3FA0}" presName="composite" presStyleCnt="0"/>
      <dgm:spPr/>
    </dgm:pt>
    <dgm:pt modelId="{F782935D-BBBD-4420-826A-F71C517659B6}" type="pres">
      <dgm:prSet presAssocID="{D2FE027B-4161-41E1-B4D4-02AECB2E3FA0}" presName="L1TextContainer" presStyleLbl="revTx" presStyleIdx="3" presStyleCnt="4">
        <dgm:presLayoutVars>
          <dgm:chMax val="1"/>
          <dgm:chPref val="1"/>
          <dgm:bulletEnabled val="1"/>
        </dgm:presLayoutVars>
      </dgm:prSet>
      <dgm:spPr/>
    </dgm:pt>
    <dgm:pt modelId="{3C71E446-482E-4CAC-8D42-2D4AC020412B}" type="pres">
      <dgm:prSet presAssocID="{D2FE027B-4161-41E1-B4D4-02AECB2E3FA0}" presName="L2TextContainerWrapper" presStyleCnt="0">
        <dgm:presLayoutVars>
          <dgm:chMax val="0"/>
          <dgm:chPref val="0"/>
          <dgm:bulletEnabled val="1"/>
        </dgm:presLayoutVars>
      </dgm:prSet>
      <dgm:spPr/>
    </dgm:pt>
    <dgm:pt modelId="{6C3A59BD-6D45-4573-B098-8CB5207F194D}" type="pres">
      <dgm:prSet presAssocID="{D2FE027B-4161-41E1-B4D4-02AECB2E3FA0}" presName="L2TextContainer" presStyleLbl="bgAcc1" presStyleIdx="3" presStyleCnt="4"/>
      <dgm:spPr/>
    </dgm:pt>
    <dgm:pt modelId="{8EB042C8-D666-4667-A1E4-E0C87151B72F}" type="pres">
      <dgm:prSet presAssocID="{D2FE027B-4161-41E1-B4D4-02AECB2E3FA0}" presName="FlexibleEmptyPlaceHolder" presStyleCnt="0"/>
      <dgm:spPr/>
    </dgm:pt>
    <dgm:pt modelId="{086FB9B1-82B2-4197-8B33-6E7FF94F8D2E}" type="pres">
      <dgm:prSet presAssocID="{D2FE027B-4161-41E1-B4D4-02AECB2E3FA0}" presName="ConnectLine" presStyleLbl="sibTrans1D1" presStyleIdx="3" presStyleCnt="4"/>
      <dgm:spPr>
        <a:noFill/>
        <a:ln w="6350" cap="flat" cmpd="sng" algn="ctr">
          <a:solidFill>
            <a:schemeClr val="accent2">
              <a:hueOff val="0"/>
              <a:satOff val="0"/>
              <a:lumOff val="0"/>
              <a:alphaOff val="0"/>
            </a:schemeClr>
          </a:solidFill>
          <a:prstDash val="dash"/>
          <a:miter lim="800000"/>
        </a:ln>
        <a:effectLst/>
      </dgm:spPr>
    </dgm:pt>
    <dgm:pt modelId="{3F359E8B-7C7E-4FD9-B106-36CCBFC731D5}" type="pres">
      <dgm:prSet presAssocID="{D2FE027B-4161-41E1-B4D4-02AECB2E3FA0}" presName="ConnectorPoint" presStyleLbl="alignNode1" presStyleIdx="3" presStyleCnt="4"/>
      <dgm:spPr/>
    </dgm:pt>
    <dgm:pt modelId="{34434334-A935-4057-946F-93B826088F38}" type="pres">
      <dgm:prSet presAssocID="{D2FE027B-4161-41E1-B4D4-02AECB2E3FA0}" presName="EmptyPlaceHolder" presStyleCnt="0"/>
      <dgm:spPr/>
    </dgm:pt>
  </dgm:ptLst>
  <dgm:cxnLst>
    <dgm:cxn modelId="{CB32A309-9CA9-4554-941D-519A91A9E733}" srcId="{D2FE027B-4161-41E1-B4D4-02AECB2E3FA0}" destId="{2BE415B7-7185-4956-8487-237B40BC0EE5}" srcOrd="0" destOrd="0" parTransId="{A38E847E-0D1D-4F40-9A71-4D5999ADE08B}" sibTransId="{F0D1C61C-E3F2-49BA-A2D8-C04A81308E5D}"/>
    <dgm:cxn modelId="{64516513-C9B3-4B52-A434-6178ACAB3599}" type="presOf" srcId="{91969DED-4CB8-4A14-A50B-3F7B848E46B5}" destId="{60D0713D-AF69-4AF8-B071-F65622790886}" srcOrd="0" destOrd="0" presId="urn:microsoft.com/office/officeart/2016/7/layout/BasicTimeline"/>
    <dgm:cxn modelId="{3760A536-08D8-4D45-9A8D-A21E58E17F8A}" type="presOf" srcId="{D2FE027B-4161-41E1-B4D4-02AECB2E3FA0}" destId="{F782935D-BBBD-4420-826A-F71C517659B6}" srcOrd="0" destOrd="0" presId="urn:microsoft.com/office/officeart/2016/7/layout/BasicTimeline"/>
    <dgm:cxn modelId="{5EDA943F-300F-408A-A52E-3D5140FD5C22}" srcId="{3CC73758-10C1-47F8-AFA7-1A986D4DDD60}" destId="{FD9CA14A-483C-4869-B0C1-7C5FB7EEDBCC}" srcOrd="0" destOrd="0" parTransId="{8182A92F-45BA-4CD1-8E43-0B0810A50FEB}" sibTransId="{914BB93C-EA8A-4B5B-8F06-30DA7C7F4B7B}"/>
    <dgm:cxn modelId="{4A69F85D-5C15-48FD-893A-B3050E1BADEB}" srcId="{A66480AC-C0DE-4E5E-9ECD-9AE37E3FCB79}" destId="{3CC73758-10C1-47F8-AFA7-1A986D4DDD60}" srcOrd="2" destOrd="0" parTransId="{FF6AE4B6-4A2F-49EE-9316-9AF55E77838B}" sibTransId="{D8170BBA-6035-4773-8431-FEDD687647FF}"/>
    <dgm:cxn modelId="{D3D81948-D963-4D1E-AE16-9705EAF510FC}" srcId="{A66480AC-C0DE-4E5E-9ECD-9AE37E3FCB79}" destId="{A8C03FBB-4A75-4460-AEA6-DEAEB9C61496}" srcOrd="0" destOrd="0" parTransId="{4E972F7F-4B1B-47AA-A25B-1FFC561F1C76}" sibTransId="{67361508-930A-4A23-8CFC-BB56DA645C3C}"/>
    <dgm:cxn modelId="{41643976-DEF5-44B7-B9E7-888F3AEFC45F}" type="presOf" srcId="{3CC73758-10C1-47F8-AFA7-1A986D4DDD60}" destId="{E712D073-0B15-4887-9DCE-A27BCACBC178}" srcOrd="0" destOrd="0" presId="urn:microsoft.com/office/officeart/2016/7/layout/BasicTimeline"/>
    <dgm:cxn modelId="{2D36C892-88AC-490F-8E33-2C73C0E22FF5}" type="presOf" srcId="{2BE415B7-7185-4956-8487-237B40BC0EE5}" destId="{6C3A59BD-6D45-4573-B098-8CB5207F194D}" srcOrd="0" destOrd="0" presId="urn:microsoft.com/office/officeart/2016/7/layout/BasicTimeline"/>
    <dgm:cxn modelId="{E5C7B693-D4EE-4A4E-97D1-4621CA0D3E91}" type="presOf" srcId="{A8C03FBB-4A75-4460-AEA6-DEAEB9C61496}" destId="{FE5C7F33-9326-49FB-89A3-8A20163AD994}" srcOrd="0" destOrd="0" presId="urn:microsoft.com/office/officeart/2016/7/layout/BasicTimeline"/>
    <dgm:cxn modelId="{4F4F82A2-02F1-492B-96C1-46C070BEFCE3}" srcId="{A66480AC-C0DE-4E5E-9ECD-9AE37E3FCB79}" destId="{D2FE027B-4161-41E1-B4D4-02AECB2E3FA0}" srcOrd="3" destOrd="0" parTransId="{88680CFE-3CE0-4842-B3D3-716D3B671238}" sibTransId="{4D59E06B-629C-40B5-96D3-423B7A56C945}"/>
    <dgm:cxn modelId="{4CE397A6-DB48-4AAE-BCFB-3D992789379D}" type="presOf" srcId="{5E71F362-34DF-4EEC-92A3-0EFE450E05E4}" destId="{BA29120C-7C6B-4F62-9079-4AD528BC0744}" srcOrd="0" destOrd="0" presId="urn:microsoft.com/office/officeart/2016/7/layout/BasicTimeline"/>
    <dgm:cxn modelId="{B99CA6C9-28D1-4DDB-B8EC-AED73AD115CA}" srcId="{A8C03FBB-4A75-4460-AEA6-DEAEB9C61496}" destId="{5E71F362-34DF-4EEC-92A3-0EFE450E05E4}" srcOrd="0" destOrd="0" parTransId="{8E5EE4D1-908E-455C-B8B3-281AD42DEC9A}" sibTransId="{B208B24A-E9FD-40A9-B764-FB7C2B7ED8B9}"/>
    <dgm:cxn modelId="{537F2ED0-8BD0-4AD5-B60D-89B660EDA1AC}" srcId="{A66480AC-C0DE-4E5E-9ECD-9AE37E3FCB79}" destId="{91969DED-4CB8-4A14-A50B-3F7B848E46B5}" srcOrd="1" destOrd="0" parTransId="{441CD73D-85E1-42A6-BCF8-362A3247E2F3}" sibTransId="{81CA8AA2-C0C3-4381-BA8B-413EDD578B83}"/>
    <dgm:cxn modelId="{403E30EA-CA23-4A5A-9D22-DF82F93CFF08}" type="presOf" srcId="{A66480AC-C0DE-4E5E-9ECD-9AE37E3FCB79}" destId="{9FFA803F-EA25-49D8-A073-96E9747E345F}" srcOrd="0" destOrd="0" presId="urn:microsoft.com/office/officeart/2016/7/layout/BasicTimeline"/>
    <dgm:cxn modelId="{252B4FF4-6466-43C7-8436-08B55881B5BC}" type="presOf" srcId="{FD9CA14A-483C-4869-B0C1-7C5FB7EEDBCC}" destId="{E0D48281-565D-47A3-9B6C-576231178549}" srcOrd="0" destOrd="0" presId="urn:microsoft.com/office/officeart/2016/7/layout/BasicTimeline"/>
    <dgm:cxn modelId="{9488AFF6-9066-454E-B3C3-57C8BC68F549}" type="presOf" srcId="{8A04F340-E8E1-4146-9905-E7ADCAEAABD7}" destId="{DADAA0C9-3E42-4088-8622-30E9F6EA139A}" srcOrd="0" destOrd="0" presId="urn:microsoft.com/office/officeart/2016/7/layout/BasicTimeline"/>
    <dgm:cxn modelId="{E636BFFB-0404-4D4B-B3F0-C64FDFD9DDEF}" srcId="{91969DED-4CB8-4A14-A50B-3F7B848E46B5}" destId="{8A04F340-E8E1-4146-9905-E7ADCAEAABD7}" srcOrd="0" destOrd="0" parTransId="{4EBD5EC2-45ED-4ED6-8376-97D155A911AE}" sibTransId="{F9CD2A04-6A34-4104-A971-391788B88F55}"/>
    <dgm:cxn modelId="{9C5E351C-4F83-42C9-8766-363923817116}" type="presParOf" srcId="{9FFA803F-EA25-49D8-A073-96E9747E345F}" destId="{EE0E6265-BE99-48D1-8879-DB5A75D6D78E}" srcOrd="0" destOrd="0" presId="urn:microsoft.com/office/officeart/2016/7/layout/BasicTimeline"/>
    <dgm:cxn modelId="{F4A239D2-791C-4FA7-8885-B0E1A7FEAC48}" type="presParOf" srcId="{9FFA803F-EA25-49D8-A073-96E9747E345F}" destId="{BDA8F949-88B8-486D-9E41-ABA1463A8926}" srcOrd="1" destOrd="0" presId="urn:microsoft.com/office/officeart/2016/7/layout/BasicTimeline"/>
    <dgm:cxn modelId="{14D4DBE1-C56F-48BE-A66B-2B0E85E7B755}" type="presParOf" srcId="{BDA8F949-88B8-486D-9E41-ABA1463A8926}" destId="{A41AEE8D-8763-4311-BB07-B499A93D76EA}" srcOrd="0" destOrd="0" presId="urn:microsoft.com/office/officeart/2016/7/layout/BasicTimeline"/>
    <dgm:cxn modelId="{2868F0B4-2D8C-4E60-A800-D7753FFE1445}" type="presParOf" srcId="{A41AEE8D-8763-4311-BB07-B499A93D76EA}" destId="{FE5C7F33-9326-49FB-89A3-8A20163AD994}" srcOrd="0" destOrd="0" presId="urn:microsoft.com/office/officeart/2016/7/layout/BasicTimeline"/>
    <dgm:cxn modelId="{6F72394A-7E16-45AE-B5C9-6D1224450F0E}" type="presParOf" srcId="{A41AEE8D-8763-4311-BB07-B499A93D76EA}" destId="{C51067AB-548D-47E7-B9DD-C7A4C9600F8C}" srcOrd="1" destOrd="0" presId="urn:microsoft.com/office/officeart/2016/7/layout/BasicTimeline"/>
    <dgm:cxn modelId="{2BF023E2-BD82-4543-9797-FF9FAF55B2A5}" type="presParOf" srcId="{C51067AB-548D-47E7-B9DD-C7A4C9600F8C}" destId="{BA29120C-7C6B-4F62-9079-4AD528BC0744}" srcOrd="0" destOrd="0" presId="urn:microsoft.com/office/officeart/2016/7/layout/BasicTimeline"/>
    <dgm:cxn modelId="{2E1DF8FC-1E3D-407B-8B7F-074787FD4D73}" type="presParOf" srcId="{C51067AB-548D-47E7-B9DD-C7A4C9600F8C}" destId="{617B6CDA-9351-44EF-9011-41758FE93851}" srcOrd="1" destOrd="0" presId="urn:microsoft.com/office/officeart/2016/7/layout/BasicTimeline"/>
    <dgm:cxn modelId="{4C3C8707-33EB-4053-85D9-0C1CF04E32CD}" type="presParOf" srcId="{A41AEE8D-8763-4311-BB07-B499A93D76EA}" destId="{A95DB80B-444A-4D69-B205-3A801BB8524A}" srcOrd="2" destOrd="0" presId="urn:microsoft.com/office/officeart/2016/7/layout/BasicTimeline"/>
    <dgm:cxn modelId="{1FE3BD8D-0AF3-46A6-AB51-EDAEC9EB4D89}" type="presParOf" srcId="{A41AEE8D-8763-4311-BB07-B499A93D76EA}" destId="{FA19A0AA-8B0B-4AA8-A80D-08CFFDD3F112}" srcOrd="3" destOrd="0" presId="urn:microsoft.com/office/officeart/2016/7/layout/BasicTimeline"/>
    <dgm:cxn modelId="{B5FDF500-80BD-45C8-BBEB-575AA1DAADE7}" type="presParOf" srcId="{A41AEE8D-8763-4311-BB07-B499A93D76EA}" destId="{C298CC98-EF08-4D23-94A2-F58DEE6D7DE4}" srcOrd="4" destOrd="0" presId="urn:microsoft.com/office/officeart/2016/7/layout/BasicTimeline"/>
    <dgm:cxn modelId="{90EDA9D9-5363-433C-811E-5513B52588D1}" type="presParOf" srcId="{BDA8F949-88B8-486D-9E41-ABA1463A8926}" destId="{F3D981F8-7433-4E93-99E6-2B447306B973}" srcOrd="1" destOrd="0" presId="urn:microsoft.com/office/officeart/2016/7/layout/BasicTimeline"/>
    <dgm:cxn modelId="{7935889E-4736-4C7F-8622-A330C126F16B}" type="presParOf" srcId="{BDA8F949-88B8-486D-9E41-ABA1463A8926}" destId="{7D29DFA7-018B-45C9-AC1C-5CFC82FEE150}" srcOrd="2" destOrd="0" presId="urn:microsoft.com/office/officeart/2016/7/layout/BasicTimeline"/>
    <dgm:cxn modelId="{EB2658D4-3F40-4748-AE39-624B8E620A96}" type="presParOf" srcId="{7D29DFA7-018B-45C9-AC1C-5CFC82FEE150}" destId="{60D0713D-AF69-4AF8-B071-F65622790886}" srcOrd="0" destOrd="0" presId="urn:microsoft.com/office/officeart/2016/7/layout/BasicTimeline"/>
    <dgm:cxn modelId="{51E99B0B-8CC3-4BC2-8250-4C73AF5F12E8}" type="presParOf" srcId="{7D29DFA7-018B-45C9-AC1C-5CFC82FEE150}" destId="{5DAA1547-FEA7-4F69-96D3-0E3A07601B1E}" srcOrd="1" destOrd="0" presId="urn:microsoft.com/office/officeart/2016/7/layout/BasicTimeline"/>
    <dgm:cxn modelId="{9826AAC2-4AE6-4C22-826D-5672547E59BD}" type="presParOf" srcId="{5DAA1547-FEA7-4F69-96D3-0E3A07601B1E}" destId="{DADAA0C9-3E42-4088-8622-30E9F6EA139A}" srcOrd="0" destOrd="0" presId="urn:microsoft.com/office/officeart/2016/7/layout/BasicTimeline"/>
    <dgm:cxn modelId="{EC270DFB-5C5B-40C9-8196-FC46A9C21D19}" type="presParOf" srcId="{5DAA1547-FEA7-4F69-96D3-0E3A07601B1E}" destId="{D2E61EE0-F306-43AF-AFF9-74A14B9CF379}" srcOrd="1" destOrd="0" presId="urn:microsoft.com/office/officeart/2016/7/layout/BasicTimeline"/>
    <dgm:cxn modelId="{CB792D24-F02F-48C4-AC1D-366893851161}" type="presParOf" srcId="{7D29DFA7-018B-45C9-AC1C-5CFC82FEE150}" destId="{DBD74D6B-057A-432C-9067-BF618C19EB2A}" srcOrd="2" destOrd="0" presId="urn:microsoft.com/office/officeart/2016/7/layout/BasicTimeline"/>
    <dgm:cxn modelId="{0B13E8C1-0B1E-425B-8D83-92D34782753B}" type="presParOf" srcId="{7D29DFA7-018B-45C9-AC1C-5CFC82FEE150}" destId="{0F979253-FD39-4920-BFCA-78C564B167EA}" srcOrd="3" destOrd="0" presId="urn:microsoft.com/office/officeart/2016/7/layout/BasicTimeline"/>
    <dgm:cxn modelId="{6B60A5F4-2BAC-4F3F-A227-CB4F69F166D3}" type="presParOf" srcId="{7D29DFA7-018B-45C9-AC1C-5CFC82FEE150}" destId="{C9B4B298-E04C-4317-856D-E345FE5EC64B}" srcOrd="4" destOrd="0" presId="urn:microsoft.com/office/officeart/2016/7/layout/BasicTimeline"/>
    <dgm:cxn modelId="{F632D135-41E2-43A9-9B84-8A9C50BA663F}" type="presParOf" srcId="{BDA8F949-88B8-486D-9E41-ABA1463A8926}" destId="{9B636147-AF19-40E0-BE7D-3BE8148CC024}" srcOrd="3" destOrd="0" presId="urn:microsoft.com/office/officeart/2016/7/layout/BasicTimeline"/>
    <dgm:cxn modelId="{3411521A-E802-4A42-B7EC-D46E6B3B7C96}" type="presParOf" srcId="{BDA8F949-88B8-486D-9E41-ABA1463A8926}" destId="{76CB18D4-86E2-467C-A2CF-3ED9EFE66BEA}" srcOrd="4" destOrd="0" presId="urn:microsoft.com/office/officeart/2016/7/layout/BasicTimeline"/>
    <dgm:cxn modelId="{88CD890C-B8E8-4CDA-B032-3A9A3F32FD79}" type="presParOf" srcId="{76CB18D4-86E2-467C-A2CF-3ED9EFE66BEA}" destId="{E712D073-0B15-4887-9DCE-A27BCACBC178}" srcOrd="0" destOrd="0" presId="urn:microsoft.com/office/officeart/2016/7/layout/BasicTimeline"/>
    <dgm:cxn modelId="{AB1754FF-81F0-4ADB-A662-440DA0FBE430}" type="presParOf" srcId="{76CB18D4-86E2-467C-A2CF-3ED9EFE66BEA}" destId="{4C57E835-21E8-44E9-8CE3-1E2D478ECB2B}" srcOrd="1" destOrd="0" presId="urn:microsoft.com/office/officeart/2016/7/layout/BasicTimeline"/>
    <dgm:cxn modelId="{03EB58B1-E5D1-49BD-8FE7-FF1A8E5CDD51}" type="presParOf" srcId="{4C57E835-21E8-44E9-8CE3-1E2D478ECB2B}" destId="{E0D48281-565D-47A3-9B6C-576231178549}" srcOrd="0" destOrd="0" presId="urn:microsoft.com/office/officeart/2016/7/layout/BasicTimeline"/>
    <dgm:cxn modelId="{C7D8A92C-6CBF-4FA3-931B-5668E18C280C}" type="presParOf" srcId="{4C57E835-21E8-44E9-8CE3-1E2D478ECB2B}" destId="{E0365E95-CAD6-4660-956D-E490447A5CB4}" srcOrd="1" destOrd="0" presId="urn:microsoft.com/office/officeart/2016/7/layout/BasicTimeline"/>
    <dgm:cxn modelId="{57009207-8976-4EFD-876A-EF1C91AB599A}" type="presParOf" srcId="{76CB18D4-86E2-467C-A2CF-3ED9EFE66BEA}" destId="{DCAE8A46-752C-4E82-84CE-E790E1F2918E}" srcOrd="2" destOrd="0" presId="urn:microsoft.com/office/officeart/2016/7/layout/BasicTimeline"/>
    <dgm:cxn modelId="{A5FB4889-2275-4DD2-ADF0-583A5D1AE1ED}" type="presParOf" srcId="{76CB18D4-86E2-467C-A2CF-3ED9EFE66BEA}" destId="{B6459BF8-D2C3-4018-9C28-98667DC203F4}" srcOrd="3" destOrd="0" presId="urn:microsoft.com/office/officeart/2016/7/layout/BasicTimeline"/>
    <dgm:cxn modelId="{8B3418BE-680A-4C04-AD26-F21B02D832B0}" type="presParOf" srcId="{76CB18D4-86E2-467C-A2CF-3ED9EFE66BEA}" destId="{EAB0CCC2-BFF9-432D-BA8E-7ECAF2D92AF2}" srcOrd="4" destOrd="0" presId="urn:microsoft.com/office/officeart/2016/7/layout/BasicTimeline"/>
    <dgm:cxn modelId="{A9042F53-7838-4B89-A14A-DC86E7759451}" type="presParOf" srcId="{BDA8F949-88B8-486D-9E41-ABA1463A8926}" destId="{07073103-04B7-4C74-9AC8-048764100B10}" srcOrd="5" destOrd="0" presId="urn:microsoft.com/office/officeart/2016/7/layout/BasicTimeline"/>
    <dgm:cxn modelId="{5290B18C-985B-476F-80AB-B000D2E28F60}" type="presParOf" srcId="{BDA8F949-88B8-486D-9E41-ABA1463A8926}" destId="{C68762A5-E9DF-484F-B385-6C7E07325E98}" srcOrd="6" destOrd="0" presId="urn:microsoft.com/office/officeart/2016/7/layout/BasicTimeline"/>
    <dgm:cxn modelId="{819C616E-63F8-4599-9A66-512521E8E9F5}" type="presParOf" srcId="{C68762A5-E9DF-484F-B385-6C7E07325E98}" destId="{F782935D-BBBD-4420-826A-F71C517659B6}" srcOrd="0" destOrd="0" presId="urn:microsoft.com/office/officeart/2016/7/layout/BasicTimeline"/>
    <dgm:cxn modelId="{8C54E232-1B89-4DC9-8E05-4736E6F4C528}" type="presParOf" srcId="{C68762A5-E9DF-484F-B385-6C7E07325E98}" destId="{3C71E446-482E-4CAC-8D42-2D4AC020412B}" srcOrd="1" destOrd="0" presId="urn:microsoft.com/office/officeart/2016/7/layout/BasicTimeline"/>
    <dgm:cxn modelId="{BC353777-539A-4864-BB21-346D8C4360C1}" type="presParOf" srcId="{3C71E446-482E-4CAC-8D42-2D4AC020412B}" destId="{6C3A59BD-6D45-4573-B098-8CB5207F194D}" srcOrd="0" destOrd="0" presId="urn:microsoft.com/office/officeart/2016/7/layout/BasicTimeline"/>
    <dgm:cxn modelId="{53E54228-74E4-4F6A-AAD7-71EB44BEEB36}" type="presParOf" srcId="{3C71E446-482E-4CAC-8D42-2D4AC020412B}" destId="{8EB042C8-D666-4667-A1E4-E0C87151B72F}" srcOrd="1" destOrd="0" presId="urn:microsoft.com/office/officeart/2016/7/layout/BasicTimeline"/>
    <dgm:cxn modelId="{CD2E3F26-566B-4E8C-9927-C3B42B77551C}" type="presParOf" srcId="{C68762A5-E9DF-484F-B385-6C7E07325E98}" destId="{086FB9B1-82B2-4197-8B33-6E7FF94F8D2E}" srcOrd="2" destOrd="0" presId="urn:microsoft.com/office/officeart/2016/7/layout/BasicTimeline"/>
    <dgm:cxn modelId="{7571835A-7BAA-40A1-945B-B991B049CBA7}" type="presParOf" srcId="{C68762A5-E9DF-484F-B385-6C7E07325E98}" destId="{3F359E8B-7C7E-4FD9-B106-36CCBFC731D5}" srcOrd="3" destOrd="0" presId="urn:microsoft.com/office/officeart/2016/7/layout/BasicTimeline"/>
    <dgm:cxn modelId="{7083DB71-225A-4FBD-A8B2-9CBA2B2F1649}" type="presParOf" srcId="{C68762A5-E9DF-484F-B385-6C7E07325E98}" destId="{34434334-A935-4057-946F-93B826088F38}" srcOrd="4" destOrd="0" presId="urn:microsoft.com/office/officeart/2016/7/layout/BasicTimeline"/>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0E6265-BE99-48D1-8879-DB5A75D6D78E}">
      <dsp:nvSpPr>
        <dsp:cNvPr id="0" name=""/>
        <dsp:cNvSpPr/>
      </dsp:nvSpPr>
      <dsp:spPr>
        <a:xfrm>
          <a:off x="0" y="1887537"/>
          <a:ext cx="8348663" cy="0"/>
        </a:xfrm>
        <a:prstGeom prst="line">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FE5C7F33-9326-49FB-89A3-8A20163AD994}">
      <dsp:nvSpPr>
        <dsp:cNvPr id="0" name=""/>
        <dsp:cNvSpPr/>
      </dsp:nvSpPr>
      <dsp:spPr>
        <a:xfrm>
          <a:off x="185195" y="2027215"/>
          <a:ext cx="2679725" cy="4265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pPr>
          <a:r>
            <a:rPr lang="en-US" sz="2000" kern="1200" dirty="0">
              <a:solidFill>
                <a:schemeClr val="accent2">
                  <a:lumMod val="60000"/>
                  <a:lumOff val="40000"/>
                </a:schemeClr>
              </a:solidFill>
              <a:latin typeface="+mn-lt"/>
            </a:rPr>
            <a:t>Q3</a:t>
          </a:r>
        </a:p>
      </dsp:txBody>
      <dsp:txXfrm>
        <a:off x="185195" y="2027215"/>
        <a:ext cx="2679725" cy="426583"/>
      </dsp:txXfrm>
    </dsp:sp>
    <dsp:sp modelId="{BA29120C-7C6B-4F62-9079-4AD528BC0744}">
      <dsp:nvSpPr>
        <dsp:cNvPr id="0" name=""/>
        <dsp:cNvSpPr/>
      </dsp:nvSpPr>
      <dsp:spPr>
        <a:xfrm>
          <a:off x="2486" y="526622"/>
          <a:ext cx="3045142" cy="643650"/>
        </a:xfrm>
        <a:prstGeom prst="round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Market research</a:t>
          </a:r>
        </a:p>
      </dsp:txBody>
      <dsp:txXfrm>
        <a:off x="33906" y="558042"/>
        <a:ext cx="2982302" cy="580810"/>
      </dsp:txXfrm>
    </dsp:sp>
    <dsp:sp modelId="{A95DB80B-444A-4D69-B205-3A801BB8524A}">
      <dsp:nvSpPr>
        <dsp:cNvPr id="0" name=""/>
        <dsp:cNvSpPr/>
      </dsp:nvSpPr>
      <dsp:spPr>
        <a:xfrm>
          <a:off x="1525057" y="1170273"/>
          <a:ext cx="0" cy="717264"/>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60D0713D-AF69-4AF8-B071-F65622790886}">
      <dsp:nvSpPr>
        <dsp:cNvPr id="0" name=""/>
        <dsp:cNvSpPr/>
      </dsp:nvSpPr>
      <dsp:spPr>
        <a:xfrm>
          <a:off x="1951377" y="1321276"/>
          <a:ext cx="2679725" cy="4265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89000">
            <a:lnSpc>
              <a:spcPct val="90000"/>
            </a:lnSpc>
            <a:spcBef>
              <a:spcPct val="0"/>
            </a:spcBef>
            <a:spcAft>
              <a:spcPct val="35000"/>
            </a:spcAft>
            <a:buNone/>
            <a:defRPr b="1"/>
          </a:pPr>
          <a:r>
            <a:rPr lang="en-US" sz="2000" kern="1200" dirty="0">
              <a:solidFill>
                <a:schemeClr val="accent2">
                  <a:lumMod val="60000"/>
                  <a:lumOff val="40000"/>
                </a:schemeClr>
              </a:solidFill>
              <a:latin typeface="+mn-lt"/>
            </a:rPr>
            <a:t>Q4</a:t>
          </a:r>
        </a:p>
      </dsp:txBody>
      <dsp:txXfrm>
        <a:off x="1951377" y="1321276"/>
        <a:ext cx="2679725" cy="426583"/>
      </dsp:txXfrm>
    </dsp:sp>
    <dsp:sp modelId="{FA19A0AA-8B0B-4AA8-A80D-08CFFDD3F112}">
      <dsp:nvSpPr>
        <dsp:cNvPr id="0" name=""/>
        <dsp:cNvSpPr/>
      </dsp:nvSpPr>
      <dsp:spPr>
        <a:xfrm>
          <a:off x="1496744" y="1859224"/>
          <a:ext cx="56626" cy="5662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DAA0C9-3E42-4088-8622-30E9F6EA139A}">
      <dsp:nvSpPr>
        <dsp:cNvPr id="0" name=""/>
        <dsp:cNvSpPr/>
      </dsp:nvSpPr>
      <dsp:spPr>
        <a:xfrm>
          <a:off x="1768669" y="2604801"/>
          <a:ext cx="3045142" cy="643650"/>
        </a:xfrm>
        <a:prstGeom prst="round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Product development</a:t>
          </a:r>
        </a:p>
      </dsp:txBody>
      <dsp:txXfrm>
        <a:off x="1800089" y="2636221"/>
        <a:ext cx="2982302" cy="580810"/>
      </dsp:txXfrm>
    </dsp:sp>
    <dsp:sp modelId="{DBD74D6B-057A-432C-9067-BF618C19EB2A}">
      <dsp:nvSpPr>
        <dsp:cNvPr id="0" name=""/>
        <dsp:cNvSpPr/>
      </dsp:nvSpPr>
      <dsp:spPr>
        <a:xfrm>
          <a:off x="3291240" y="1887537"/>
          <a:ext cx="0" cy="717264"/>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712D073-0B15-4887-9DCE-A27BCACBC178}">
      <dsp:nvSpPr>
        <dsp:cNvPr id="0" name=""/>
        <dsp:cNvSpPr/>
      </dsp:nvSpPr>
      <dsp:spPr>
        <a:xfrm>
          <a:off x="3717560" y="2027215"/>
          <a:ext cx="2679725" cy="4265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pPr>
          <a:r>
            <a:rPr lang="en-US" sz="2000" kern="1200" dirty="0">
              <a:solidFill>
                <a:schemeClr val="accent2">
                  <a:lumMod val="60000"/>
                  <a:lumOff val="40000"/>
                </a:schemeClr>
              </a:solidFill>
              <a:latin typeface="+mn-lt"/>
            </a:rPr>
            <a:t>Q1</a:t>
          </a:r>
        </a:p>
      </dsp:txBody>
      <dsp:txXfrm>
        <a:off x="3717560" y="2027215"/>
        <a:ext cx="2679725" cy="426583"/>
      </dsp:txXfrm>
    </dsp:sp>
    <dsp:sp modelId="{0F979253-FD39-4920-BFCA-78C564B167EA}">
      <dsp:nvSpPr>
        <dsp:cNvPr id="0" name=""/>
        <dsp:cNvSpPr/>
      </dsp:nvSpPr>
      <dsp:spPr>
        <a:xfrm>
          <a:off x="3262927" y="1859224"/>
          <a:ext cx="56626" cy="5662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0D48281-565D-47A3-9B6C-576231178549}">
      <dsp:nvSpPr>
        <dsp:cNvPr id="0" name=""/>
        <dsp:cNvSpPr/>
      </dsp:nvSpPr>
      <dsp:spPr>
        <a:xfrm>
          <a:off x="3534851" y="526622"/>
          <a:ext cx="3045142" cy="643650"/>
        </a:xfrm>
        <a:prstGeom prst="round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 User testing</a:t>
          </a:r>
        </a:p>
      </dsp:txBody>
      <dsp:txXfrm>
        <a:off x="3566271" y="558042"/>
        <a:ext cx="2982302" cy="580810"/>
      </dsp:txXfrm>
    </dsp:sp>
    <dsp:sp modelId="{DCAE8A46-752C-4E82-84CE-E790E1F2918E}">
      <dsp:nvSpPr>
        <dsp:cNvPr id="0" name=""/>
        <dsp:cNvSpPr/>
      </dsp:nvSpPr>
      <dsp:spPr>
        <a:xfrm>
          <a:off x="5057422" y="1170273"/>
          <a:ext cx="0" cy="717264"/>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F782935D-BBBD-4420-826A-F71C517659B6}">
      <dsp:nvSpPr>
        <dsp:cNvPr id="0" name=""/>
        <dsp:cNvSpPr/>
      </dsp:nvSpPr>
      <dsp:spPr>
        <a:xfrm>
          <a:off x="5483742" y="1321276"/>
          <a:ext cx="2679725" cy="4265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89000">
            <a:lnSpc>
              <a:spcPct val="90000"/>
            </a:lnSpc>
            <a:spcBef>
              <a:spcPct val="0"/>
            </a:spcBef>
            <a:spcAft>
              <a:spcPct val="35000"/>
            </a:spcAft>
            <a:buNone/>
            <a:defRPr b="1"/>
          </a:pPr>
          <a:r>
            <a:rPr lang="en-US" sz="2000" kern="1200" dirty="0">
              <a:solidFill>
                <a:schemeClr val="accent2">
                  <a:lumMod val="60000"/>
                  <a:lumOff val="40000"/>
                </a:schemeClr>
              </a:solidFill>
              <a:latin typeface="+mn-lt"/>
            </a:rPr>
            <a:t>Q2</a:t>
          </a:r>
        </a:p>
      </dsp:txBody>
      <dsp:txXfrm>
        <a:off x="5483742" y="1321276"/>
        <a:ext cx="2679725" cy="426583"/>
      </dsp:txXfrm>
    </dsp:sp>
    <dsp:sp modelId="{B6459BF8-D2C3-4018-9C28-98667DC203F4}">
      <dsp:nvSpPr>
        <dsp:cNvPr id="0" name=""/>
        <dsp:cNvSpPr/>
      </dsp:nvSpPr>
      <dsp:spPr>
        <a:xfrm>
          <a:off x="5029109" y="1859224"/>
          <a:ext cx="56626" cy="5662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C3A59BD-6D45-4573-B098-8CB5207F194D}">
      <dsp:nvSpPr>
        <dsp:cNvPr id="0" name=""/>
        <dsp:cNvSpPr/>
      </dsp:nvSpPr>
      <dsp:spPr>
        <a:xfrm>
          <a:off x="5301034" y="2604801"/>
          <a:ext cx="3045142" cy="643650"/>
        </a:xfrm>
        <a:prstGeom prst="round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0020" tIns="160020" rIns="160020" bIns="16002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mn-lt"/>
            </a:rPr>
            <a:t>Product launch</a:t>
          </a:r>
        </a:p>
      </dsp:txBody>
      <dsp:txXfrm>
        <a:off x="5332454" y="2636221"/>
        <a:ext cx="2982302" cy="580810"/>
      </dsp:txXfrm>
    </dsp:sp>
    <dsp:sp modelId="{086FB9B1-82B2-4197-8B33-6E7FF94F8D2E}">
      <dsp:nvSpPr>
        <dsp:cNvPr id="0" name=""/>
        <dsp:cNvSpPr/>
      </dsp:nvSpPr>
      <dsp:spPr>
        <a:xfrm>
          <a:off x="6823605" y="1887537"/>
          <a:ext cx="0" cy="717264"/>
        </a:xfrm>
        <a:prstGeom prst="line">
          <a:avLst/>
        </a:prstGeom>
        <a:noFill/>
        <a:ln w="635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3F359E8B-7C7E-4FD9-B106-36CCBFC731D5}">
      <dsp:nvSpPr>
        <dsp:cNvPr id="0" name=""/>
        <dsp:cNvSpPr/>
      </dsp:nvSpPr>
      <dsp:spPr>
        <a:xfrm>
          <a:off x="6795292" y="1859224"/>
          <a:ext cx="56626" cy="56626"/>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8/8/2025</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media/image4.jpe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0D2594CA-29C5-062F-2EA7-C593B096C62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9" name="Slide Image Placeholder 8">
            <a:extLst>
              <a:ext uri="{FF2B5EF4-FFF2-40B4-BE49-F238E27FC236}">
                <a16:creationId xmlns:a16="http://schemas.microsoft.com/office/drawing/2014/main" id="{E04BB896-BA64-B358-A066-15B96D23BC88}"/>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a:extLst>
              <a:ext uri="{FF2B5EF4-FFF2-40B4-BE49-F238E27FC236}">
                <a16:creationId xmlns:a16="http://schemas.microsoft.com/office/drawing/2014/main" id="{5EFA2818-7747-F326-294F-EEAC9BEF6EBD}"/>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11" name="Date Placeholder 10">
            <a:extLst>
              <a:ext uri="{FF2B5EF4-FFF2-40B4-BE49-F238E27FC236}">
                <a16:creationId xmlns:a16="http://schemas.microsoft.com/office/drawing/2014/main" id="{6B76E0F0-B7F9-756A-3EA4-2114B75370E5}"/>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0CF20C-6BCC-41A4-8C16-5A346425718D}" type="datetimeFigureOut">
              <a:rPr lang="en-US" smtClean="0"/>
              <a:t>8/8/2025</a:t>
            </a:fld>
            <a:endParaRPr lang="en-US" dirty="0"/>
          </a:p>
        </p:txBody>
      </p:sp>
      <p:sp>
        <p:nvSpPr>
          <p:cNvPr id="12" name="Notes Placeholder 11">
            <a:extLst>
              <a:ext uri="{FF2B5EF4-FFF2-40B4-BE49-F238E27FC236}">
                <a16:creationId xmlns:a16="http://schemas.microsoft.com/office/drawing/2014/main" id="{5161C21F-108C-0F07-CDDD-AFB8DDBF6941}"/>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a:extLst>
              <a:ext uri="{FF2B5EF4-FFF2-40B4-BE49-F238E27FC236}">
                <a16:creationId xmlns:a16="http://schemas.microsoft.com/office/drawing/2014/main" id="{A507CBA7-2A1E-725E-35DA-D1CFF08EC633}"/>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60679C-80C7-4E7D-9614-ABA41C5B2858}" type="slidenum">
              <a:rPr lang="en-US" smtClean="0"/>
              <a:t>‹#›</a:t>
            </a:fld>
            <a:endParaRPr lang="en-US" dirty="0"/>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a:t>
            </a:fld>
            <a:endParaRPr lang="en-US" altLang="zh-CN" noProof="0" dirty="0"/>
          </a:p>
        </p:txBody>
      </p:sp>
    </p:spTree>
    <p:extLst>
      <p:ext uri="{BB962C8B-B14F-4D97-AF65-F5344CB8AC3E}">
        <p14:creationId xmlns:p14="http://schemas.microsoft.com/office/powerpoint/2010/main" val="6815932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060679C-80C7-4E7D-9614-ABA41C5B2858}" type="slidenum">
              <a:rPr lang="en-US" smtClean="0"/>
              <a:t>7</a:t>
            </a:fld>
            <a:endParaRPr lang="en-US" dirty="0"/>
          </a:p>
        </p:txBody>
      </p:sp>
    </p:spTree>
    <p:extLst>
      <p:ext uri="{BB962C8B-B14F-4D97-AF65-F5344CB8AC3E}">
        <p14:creationId xmlns:p14="http://schemas.microsoft.com/office/powerpoint/2010/main" val="35800653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smtClean="0"/>
              <a:t>29</a:t>
            </a:fld>
            <a:endParaRPr lang="en-US" altLang="zh-CN" dirty="0"/>
          </a:p>
        </p:txBody>
      </p:sp>
    </p:spTree>
    <p:extLst>
      <p:ext uri="{BB962C8B-B14F-4D97-AF65-F5344CB8AC3E}">
        <p14:creationId xmlns:p14="http://schemas.microsoft.com/office/powerpoint/2010/main" val="28809061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30</a:t>
            </a:fld>
            <a:endParaRPr lang="en-US" altLang="zh-CN" noProof="0" dirty="0"/>
          </a:p>
        </p:txBody>
      </p:sp>
    </p:spTree>
    <p:extLst>
      <p:ext uri="{BB962C8B-B14F-4D97-AF65-F5344CB8AC3E}">
        <p14:creationId xmlns:p14="http://schemas.microsoft.com/office/powerpoint/2010/main" val="13774609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31</a:t>
            </a:fld>
            <a:endParaRPr lang="en-US" altLang="zh-CN" noProof="0" dirty="0"/>
          </a:p>
        </p:txBody>
      </p:sp>
    </p:spTree>
    <p:extLst>
      <p:ext uri="{BB962C8B-B14F-4D97-AF65-F5344CB8AC3E}">
        <p14:creationId xmlns:p14="http://schemas.microsoft.com/office/powerpoint/2010/main" val="20938003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smtClean="0"/>
              <a:t>35</a:t>
            </a:fld>
            <a:endParaRPr lang="en-US" altLang="zh-CN" dirty="0"/>
          </a:p>
        </p:txBody>
      </p:sp>
    </p:spTree>
    <p:extLst>
      <p:ext uri="{BB962C8B-B14F-4D97-AF65-F5344CB8AC3E}">
        <p14:creationId xmlns:p14="http://schemas.microsoft.com/office/powerpoint/2010/main" val="24243314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36</a:t>
            </a:fld>
            <a:endParaRPr lang="en-US" altLang="zh-CN" noProof="0" dirty="0"/>
          </a:p>
        </p:txBody>
      </p:sp>
    </p:spTree>
    <p:extLst>
      <p:ext uri="{BB962C8B-B14F-4D97-AF65-F5344CB8AC3E}">
        <p14:creationId xmlns:p14="http://schemas.microsoft.com/office/powerpoint/2010/main" val="118182007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6"/>
        </a:solidFill>
        <a:effectLst/>
      </p:bgPr>
    </p:bg>
    <p:spTree>
      <p:nvGrpSpPr>
        <p:cNvPr id="1" name=""/>
        <p:cNvGrpSpPr/>
        <p:nvPr/>
      </p:nvGrpSpPr>
      <p:grpSpPr>
        <a:xfrm>
          <a:off x="0" y="0"/>
          <a:ext cx="0" cy="0"/>
          <a:chOff x="0" y="0"/>
          <a:chExt cx="0" cy="0"/>
        </a:xfrm>
      </p:grpSpPr>
      <p:pic>
        <p:nvPicPr>
          <p:cNvPr id="13" name="Shape 33">
            <a:extLst>
              <a:ext uri="{FF2B5EF4-FFF2-40B4-BE49-F238E27FC236}">
                <a16:creationId xmlns:a16="http://schemas.microsoft.com/office/drawing/2014/main" id="{4D81E37E-7366-D88D-83B8-BBA577CA4626}"/>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a:xfrm>
            <a:off x="9897686" y="106446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pic>
        <p:nvPicPr>
          <p:cNvPr id="12" name="Shape 31">
            <a:extLst>
              <a:ext uri="{FF2B5EF4-FFF2-40B4-BE49-F238E27FC236}">
                <a16:creationId xmlns:a16="http://schemas.microsoft.com/office/drawing/2014/main" id="{A2E096B7-3B4F-355B-58E5-41784AC8BE29}"/>
              </a:ext>
              <a:ext uri="{C183D7F6-B498-43B3-948B-1728B52AA6E4}">
                <adec:decorative xmlns:adec="http://schemas.microsoft.com/office/drawing/2017/decorative" val="1"/>
              </a:ext>
            </a:extLst>
          </p:cNvPr>
          <p:cNvPicPr>
            <a:picLocks noChangeAspect="1"/>
          </p:cNvPicPr>
          <p:nvPr userDrawn="1"/>
        </p:nvPicPr>
        <p:blipFill>
          <a:blip r:embed="rId3" cstate="print">
            <a:extLst>
              <a:ext uri="{28A0092B-C50C-407E-A947-70E740481C1C}">
                <a14:useLocalDpi xmlns:a14="http://schemas.microsoft.com/office/drawing/2010/main"/>
              </a:ext>
            </a:extLst>
          </a:blip>
          <a:srcRect t="2555" b="2555"/>
          <a:stretch>
            <a:fillRect/>
          </a:stretch>
        </p:blipFill>
        <p:spPr>
          <a:xfrm>
            <a:off x="6284315" y="398445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144292" y="731520"/>
            <a:ext cx="5029200" cy="3291840"/>
          </a:xfrm>
        </p:spPr>
        <p:txBody>
          <a:bodyPr anchor="b">
            <a:normAutofit/>
          </a:bodyPr>
          <a:lstStyle>
            <a:lvl1pPr>
              <a:defRPr sz="4800"/>
            </a:lvl1p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168533"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p:nvPr>
        </p:nvSpPr>
        <p:spPr>
          <a:xfrm>
            <a:off x="1260894" y="4172084"/>
            <a:ext cx="4912598" cy="914400"/>
          </a:xfrm>
          <a:prstGeom prst="rect">
            <a:avLst/>
          </a:prstGeom>
        </p:spPr>
        <p:txBody>
          <a:bodyPr>
            <a:normAutofit/>
          </a:bodyPr>
          <a:lstStyle>
            <a:lvl1pPr marL="0" indent="0">
              <a:lnSpc>
                <a:spcPct val="100000"/>
              </a:lnSpc>
              <a:buNone/>
              <a:defRPr sz="2000" b="0">
                <a:solidFill>
                  <a:schemeClr val="bg1"/>
                </a:solidFill>
              </a:defRPr>
            </a:lvl1pPr>
            <a:lvl2pPr>
              <a:defRPr sz="1000"/>
            </a:lvl2pPr>
            <a:lvl3pPr>
              <a:defRPr sz="900"/>
            </a:lvl3pPr>
            <a:lvl4pPr>
              <a:defRPr sz="800"/>
            </a:lvl4pPr>
            <a:lvl5pPr>
              <a:defRPr sz="800"/>
            </a:lvl5pPr>
          </a:lstStyle>
          <a:p>
            <a:pPr lvl="0"/>
            <a:r>
              <a:rPr lang="en-US" altLang="zh-CN" noProof="0"/>
              <a:t>Click to edit Master text styles</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bg1"/>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and content 0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914400" y="731520"/>
            <a:ext cx="7671816" cy="2103120"/>
          </a:xfrm>
        </p:spPr>
        <p:txBody>
          <a:bodyPr anchor="b" anchorCtr="0">
            <a:normAutofit/>
          </a:bodyPr>
          <a:lstStyle/>
          <a:p>
            <a:r>
              <a:rPr lang="en-US"/>
              <a:t>Click to edit Master title style</a:t>
            </a:r>
            <a:endParaRPr lang="en-US" dirty="0"/>
          </a:p>
        </p:txBody>
      </p:sp>
      <p:sp>
        <p:nvSpPr>
          <p:cNvPr id="15" name="Content Placeholder 2">
            <a:extLst>
              <a:ext uri="{FF2B5EF4-FFF2-40B4-BE49-F238E27FC236}">
                <a16:creationId xmlns:a16="http://schemas.microsoft.com/office/drawing/2014/main" id="{F9296AFE-5FB8-52A4-3111-3B53DBE4DB3E}"/>
              </a:ext>
            </a:extLst>
          </p:cNvPr>
          <p:cNvSpPr>
            <a:spLocks noGrp="1"/>
          </p:cNvSpPr>
          <p:nvPr>
            <p:ph idx="14"/>
          </p:nvPr>
        </p:nvSpPr>
        <p:spPr>
          <a:xfrm>
            <a:off x="914400" y="3200400"/>
            <a:ext cx="10149840" cy="283464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3" name="Freeform: Shape 12">
            <a:extLst>
              <a:ext uri="{FF2B5EF4-FFF2-40B4-BE49-F238E27FC236}">
                <a16:creationId xmlns:a16="http://schemas.microsoft.com/office/drawing/2014/main" id="{809C5320-0161-C582-141C-55F06D4F3BAE}"/>
              </a:ext>
            </a:extLst>
          </p:cNvPr>
          <p:cNvSpPr/>
          <p:nvPr userDrawn="1"/>
        </p:nvSpPr>
        <p:spPr>
          <a:xfrm>
            <a:off x="8893126" y="351937"/>
            <a:ext cx="1331054" cy="150249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7" name="Freeform 6">
            <a:extLst>
              <a:ext uri="{FF2B5EF4-FFF2-40B4-BE49-F238E27FC236}">
                <a16:creationId xmlns:a16="http://schemas.microsoft.com/office/drawing/2014/main" id="{29C982F3-4477-76AC-0429-350585A39FFA}"/>
              </a:ext>
            </a:extLst>
          </p:cNvPr>
          <p:cNvSpPr/>
          <p:nvPr userDrawn="1"/>
        </p:nvSpPr>
        <p:spPr>
          <a:xfrm>
            <a:off x="5255120" y="0"/>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solidFill>
            <a:schemeClr val="accent5">
              <a:lumMod val="75000"/>
            </a:schemeClr>
          </a:solidFill>
          <a:ln w="19050">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7">
            <a:extLst>
              <a:ext uri="{FF2B5EF4-FFF2-40B4-BE49-F238E27FC236}">
                <a16:creationId xmlns:a16="http://schemas.microsoft.com/office/drawing/2014/main" id="{87A8F7B2-0552-AAD4-9DE2-845DE10CA10A}"/>
              </a:ext>
            </a:extLst>
          </p:cNvPr>
          <p:cNvSpPr/>
          <p:nvPr userDrawn="1"/>
        </p:nvSpPr>
        <p:spPr>
          <a:xfrm>
            <a:off x="6710252" y="0"/>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Freeform 9">
            <a:extLst>
              <a:ext uri="{FF2B5EF4-FFF2-40B4-BE49-F238E27FC236}">
                <a16:creationId xmlns:a16="http://schemas.microsoft.com/office/drawing/2014/main" id="{395DA7FF-BAA0-F04C-CA6C-16E9C2D55593}"/>
              </a:ext>
            </a:extLst>
          </p:cNvPr>
          <p:cNvSpPr/>
          <p:nvPr userDrawn="1"/>
        </p:nvSpPr>
        <p:spPr>
          <a:xfrm>
            <a:off x="879765" y="0"/>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solidFill>
            <a:schemeClr val="accent1">
              <a:lumMod val="60000"/>
              <a:lumOff val="40000"/>
            </a:schemeClr>
          </a:solidFill>
          <a:ln w="19050">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10">
            <a:extLst>
              <a:ext uri="{FF2B5EF4-FFF2-40B4-BE49-F238E27FC236}">
                <a16:creationId xmlns:a16="http://schemas.microsoft.com/office/drawing/2014/main" id="{468D9CEC-53B7-B8DC-B77E-E3F86681879C}"/>
              </a:ext>
            </a:extLst>
          </p:cNvPr>
          <p:cNvSpPr/>
          <p:nvPr userDrawn="1"/>
        </p:nvSpPr>
        <p:spPr>
          <a:xfrm>
            <a:off x="2336512" y="-9525"/>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noFill/>
          <a:ln w="190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11">
            <a:extLst>
              <a:ext uri="{FF2B5EF4-FFF2-40B4-BE49-F238E27FC236}">
                <a16:creationId xmlns:a16="http://schemas.microsoft.com/office/drawing/2014/main" id="{9222D4D6-56B1-C4C3-0E51-FB22F0CD902B}"/>
              </a:ext>
            </a:extLst>
          </p:cNvPr>
          <p:cNvSpPr/>
          <p:nvPr userDrawn="1"/>
        </p:nvSpPr>
        <p:spPr>
          <a:xfrm>
            <a:off x="8160084" y="-10376"/>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noFill/>
          <a:ln w="190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12">
            <a:extLst>
              <a:ext uri="{FF2B5EF4-FFF2-40B4-BE49-F238E27FC236}">
                <a16:creationId xmlns:a16="http://schemas.microsoft.com/office/drawing/2014/main" id="{0E6292F0-9E78-C98C-097B-30DEBBC1B179}"/>
              </a:ext>
            </a:extLst>
          </p:cNvPr>
          <p:cNvSpPr/>
          <p:nvPr userDrawn="1"/>
        </p:nvSpPr>
        <p:spPr>
          <a:xfrm>
            <a:off x="9615216" y="0"/>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2">
            <a:extLst>
              <a:ext uri="{FF2B5EF4-FFF2-40B4-BE49-F238E27FC236}">
                <a16:creationId xmlns:a16="http://schemas.microsoft.com/office/drawing/2014/main" id="{315817B3-76DB-FDD0-60F7-E385C0E84F58}"/>
              </a:ext>
            </a:extLst>
          </p:cNvPr>
          <p:cNvSpPr/>
          <p:nvPr userDrawn="1"/>
        </p:nvSpPr>
        <p:spPr>
          <a:xfrm>
            <a:off x="10342958" y="320527"/>
            <a:ext cx="1331054" cy="150249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Tree>
    <p:extLst>
      <p:ext uri="{BB962C8B-B14F-4D97-AF65-F5344CB8AC3E}">
        <p14:creationId xmlns:p14="http://schemas.microsoft.com/office/powerpoint/2010/main" val="3891712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image">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2" name="Content placeholder 47">
            <a:extLst>
              <a:ext uri="{FF2B5EF4-FFF2-40B4-BE49-F238E27FC236}">
                <a16:creationId xmlns:a16="http://schemas.microsoft.com/office/drawing/2014/main" id="{117BCD91-6BBA-AACD-3424-C3A4E5C1AB1D}"/>
              </a:ext>
            </a:extLst>
          </p:cNvPr>
          <p:cNvSpPr>
            <a:spLocks noGrp="1" noChangeAspect="1"/>
          </p:cNvSpPr>
          <p:nvPr>
            <p:ph type="pic" sz="quarter" idx="48"/>
          </p:nvPr>
        </p:nvSpPr>
        <p:spPr>
          <a:xfrm>
            <a:off x="914400" y="539496"/>
            <a:ext cx="5025207" cy="577900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bg1"/>
                </a:solidFill>
              </a:defRPr>
            </a:lvl1pPr>
          </a:lstStyle>
          <a:p>
            <a:r>
              <a:rPr lang="en-US" altLang="zh-CN" noProof="0"/>
              <a:t>Click icon to add picture</a:t>
            </a:r>
            <a:endParaRPr lang="en-US" altLang="zh-CN" noProof="0" dirty="0"/>
          </a:p>
        </p:txBody>
      </p:sp>
      <p:pic>
        <p:nvPicPr>
          <p:cNvPr id="7" name="Shape 33">
            <a:extLst>
              <a:ext uri="{FF2B5EF4-FFF2-40B4-BE49-F238E27FC236}">
                <a16:creationId xmlns:a16="http://schemas.microsoft.com/office/drawing/2014/main" id="{78B6A20E-2402-E586-7E92-A2C0D0B854DB}"/>
              </a:ext>
              <a:ext uri="{C183D7F6-B498-43B3-948B-1728B52AA6E4}">
                <adec:decorative xmlns:adec="http://schemas.microsoft.com/office/drawing/2017/decorative" val="1"/>
              </a:ext>
            </a:extLst>
          </p:cNvPr>
          <p:cNvPicPr>
            <a:picLocks noChangeAspect="1"/>
          </p:cNvPicPr>
          <p:nvPr userDrawn="1"/>
        </p:nvPicPr>
        <p:blipFill>
          <a:blip r:embed="rId2">
            <a:extLst>
              <a:ext uri="{28A0092B-C50C-407E-A947-70E740481C1C}">
                <a14:useLocalDpi xmlns:a14="http://schemas.microsoft.com/office/drawing/2010/main"/>
              </a:ext>
            </a:extLst>
          </a:blip>
          <a:srcRect/>
          <a:stretch>
            <a:fillRect/>
          </a:stretch>
        </p:blipFill>
        <p:spPr>
          <a:xfrm>
            <a:off x="352010" y="4038403"/>
            <a:ext cx="1438713" cy="1645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3" name="Freeform: Shape 11">
            <a:extLst>
              <a:ext uri="{FF2B5EF4-FFF2-40B4-BE49-F238E27FC236}">
                <a16:creationId xmlns:a16="http://schemas.microsoft.com/office/drawing/2014/main" id="{20E24AA2-A4D8-FFB3-C801-0E57990B8CB6}"/>
              </a:ext>
            </a:extLst>
          </p:cNvPr>
          <p:cNvSpPr/>
          <p:nvPr userDrawn="1"/>
        </p:nvSpPr>
        <p:spPr>
          <a:xfrm>
            <a:off x="1360235" y="5541405"/>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1">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9" name="Freeform: Shape 5">
            <a:extLst>
              <a:ext uri="{FF2B5EF4-FFF2-40B4-BE49-F238E27FC236}">
                <a16:creationId xmlns:a16="http://schemas.microsoft.com/office/drawing/2014/main" id="{1FEC53F3-5030-5BCF-54CA-ABB14457C073}"/>
              </a:ext>
            </a:extLst>
          </p:cNvPr>
          <p:cNvSpPr/>
          <p:nvPr userDrawn="1"/>
        </p:nvSpPr>
        <p:spPr>
          <a:xfrm>
            <a:off x="5429027" y="393334"/>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Tree>
    <p:extLst>
      <p:ext uri="{BB962C8B-B14F-4D97-AF65-F5344CB8AC3E}">
        <p14:creationId xmlns:p14="http://schemas.microsoft.com/office/powerpoint/2010/main" val="34077113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3" name="Freeform 2">
            <a:extLst>
              <a:ext uri="{FF2B5EF4-FFF2-40B4-BE49-F238E27FC236}">
                <a16:creationId xmlns:a16="http://schemas.microsoft.com/office/drawing/2014/main" id="{86721E85-C7DE-A05F-D33D-97CAF161E33A}"/>
              </a:ext>
            </a:extLst>
          </p:cNvPr>
          <p:cNvSpPr/>
          <p:nvPr userDrawn="1"/>
        </p:nvSpPr>
        <p:spPr>
          <a:xfrm>
            <a:off x="0" y="2860787"/>
            <a:ext cx="2004570" cy="3676532"/>
          </a:xfrm>
          <a:custGeom>
            <a:avLst/>
            <a:gdLst>
              <a:gd name="connsiteX0" fmla="*/ 417538 w 2004570"/>
              <a:gd name="connsiteY0" fmla="*/ 0 h 3676532"/>
              <a:gd name="connsiteX1" fmla="*/ 2004570 w 2004570"/>
              <a:gd name="connsiteY1" fmla="*/ 925683 h 3676532"/>
              <a:gd name="connsiteX2" fmla="*/ 2004570 w 2004570"/>
              <a:gd name="connsiteY2" fmla="*/ 2763949 h 3676532"/>
              <a:gd name="connsiteX3" fmla="*/ 413202 w 2004570"/>
              <a:gd name="connsiteY3" fmla="*/ 3676532 h 3676532"/>
              <a:gd name="connsiteX4" fmla="*/ 0 w 2004570"/>
              <a:gd name="connsiteY4" fmla="*/ 3439338 h 3676532"/>
              <a:gd name="connsiteX5" fmla="*/ 0 w 2004570"/>
              <a:gd name="connsiteY5" fmla="*/ 24107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04570" h="3676532">
                <a:moveTo>
                  <a:pt x="417538" y="0"/>
                </a:moveTo>
                <a:lnTo>
                  <a:pt x="2004570" y="925683"/>
                </a:lnTo>
                <a:lnTo>
                  <a:pt x="2004570" y="2763949"/>
                </a:lnTo>
                <a:lnTo>
                  <a:pt x="413202" y="3676532"/>
                </a:lnTo>
                <a:lnTo>
                  <a:pt x="0" y="3439338"/>
                </a:lnTo>
                <a:lnTo>
                  <a:pt x="0" y="241075"/>
                </a:lnTo>
                <a:close/>
              </a:path>
            </a:pathLst>
          </a:custGeom>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657773" y="5253270"/>
            <a:ext cx="1710765" cy="1621875"/>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275432"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3465576" y="1499616"/>
            <a:ext cx="7955280" cy="1335024"/>
          </a:xfrm>
        </p:spPr>
        <p:txBody>
          <a:bodyPr anchor="b">
            <a:normAutofit/>
          </a:bodyPr>
          <a:lstStyle>
            <a:lvl1pPr>
              <a:defRPr sz="3600"/>
            </a:lvl1pPr>
          </a:lstStyle>
          <a:p>
            <a:r>
              <a:rPr lang="en-US"/>
              <a:t>Click to edit Master title style</a:t>
            </a:r>
            <a:endParaRPr lang="en-US" dirty="0"/>
          </a:p>
        </p:txBody>
      </p:sp>
      <p:sp>
        <p:nvSpPr>
          <p:cNvPr id="4" name="Content Placeholder 2">
            <a:extLst>
              <a:ext uri="{FF2B5EF4-FFF2-40B4-BE49-F238E27FC236}">
                <a16:creationId xmlns:a16="http://schemas.microsoft.com/office/drawing/2014/main" id="{6FFF81D2-C0B4-3B82-8DF6-D10CC07C441C}"/>
              </a:ext>
            </a:extLst>
          </p:cNvPr>
          <p:cNvSpPr>
            <a:spLocks noGrp="1"/>
          </p:cNvSpPr>
          <p:nvPr>
            <p:ph idx="14"/>
          </p:nvPr>
        </p:nvSpPr>
        <p:spPr>
          <a:xfrm>
            <a:off x="3465576" y="3108960"/>
            <a:ext cx="4572000" cy="3108960"/>
          </a:xfrm>
        </p:spPr>
        <p:txBody>
          <a:bodyPr/>
          <a:lstStyle>
            <a:lvl1pPr marL="512064" indent="-512064">
              <a:buFont typeface="+mj-lt"/>
              <a:buAutoNum type="arabicPeriod"/>
              <a:defRPr sz="1800"/>
            </a:lvl1pPr>
            <a:lvl2pPr marL="1097280" indent="-512064">
              <a:buFont typeface="+mj-lt"/>
              <a:buAutoNum type="alphaLcPeriod"/>
              <a:defRPr sz="1800"/>
            </a:lvl2pPr>
            <a:lvl3pPr marL="1645920" indent="-512064">
              <a:buFont typeface="+mj-lt"/>
              <a:buAutoNum type="romanLcPeriod"/>
              <a:defRPr sz="1800"/>
            </a:lvl3pPr>
            <a:lvl4pPr marL="2194560" indent="-512064">
              <a:buFont typeface="+mj-lt"/>
              <a:buAutoNum type="arabicParen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Content Placeholder 2">
            <a:extLst>
              <a:ext uri="{FF2B5EF4-FFF2-40B4-BE49-F238E27FC236}">
                <a16:creationId xmlns:a16="http://schemas.microsoft.com/office/drawing/2014/main" id="{F190F721-56C7-251D-948D-117696095C32}"/>
              </a:ext>
            </a:extLst>
          </p:cNvPr>
          <p:cNvSpPr>
            <a:spLocks noGrp="1"/>
          </p:cNvSpPr>
          <p:nvPr>
            <p:ph idx="1"/>
          </p:nvPr>
        </p:nvSpPr>
        <p:spPr>
          <a:xfrm>
            <a:off x="8229600" y="3108960"/>
            <a:ext cx="3017520" cy="3108960"/>
          </a:xfrm>
        </p:spPr>
        <p:txBody>
          <a:bodyPr/>
          <a:lstStyle>
            <a:lvl1pPr marL="0" indent="0">
              <a:lnSpc>
                <a:spcPct val="100000"/>
              </a:lnSpc>
              <a:spcBef>
                <a:spcPts val="0"/>
              </a:spcBef>
              <a:spcAft>
                <a:spcPts val="600"/>
              </a:spcAft>
              <a:buNone/>
              <a:defRPr sz="1800"/>
            </a:lvl1pPr>
            <a:lvl2pPr>
              <a:lnSpc>
                <a:spcPct val="100000"/>
              </a:lnSpc>
              <a:spcBef>
                <a:spcPts val="0"/>
              </a:spcBef>
              <a:spcAft>
                <a:spcPts val="600"/>
              </a:spcAft>
              <a:defRPr sz="1800"/>
            </a:lvl2pPr>
            <a:lvl3pPr>
              <a:lnSpc>
                <a:spcPct val="100000"/>
              </a:lnSpc>
              <a:spcBef>
                <a:spcPts val="0"/>
              </a:spcBef>
              <a:spcAft>
                <a:spcPts val="600"/>
              </a:spcAft>
              <a:defRPr sz="1800"/>
            </a:lvl3pPr>
            <a:lvl4pPr>
              <a:lnSpc>
                <a:spcPct val="100000"/>
              </a:lnSpc>
              <a:spcBef>
                <a:spcPts val="0"/>
              </a:spcBef>
              <a:spcAft>
                <a:spcPts val="600"/>
              </a:spcAft>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Footer Placeholder 7">
            <a:extLst>
              <a:ext uri="{FF2B5EF4-FFF2-40B4-BE49-F238E27FC236}">
                <a16:creationId xmlns:a16="http://schemas.microsoft.com/office/drawing/2014/main" id="{6C94E8A0-C02C-2322-50C1-50080A793F84}"/>
              </a:ext>
            </a:extLst>
          </p:cNvPr>
          <p:cNvSpPr>
            <a:spLocks noGrp="1"/>
          </p:cNvSpPr>
          <p:nvPr>
            <p:ph type="ftr" sz="quarter" idx="41"/>
          </p:nvPr>
        </p:nvSpPr>
        <p:spPr>
          <a:xfrm>
            <a:off x="3465576" y="6217920"/>
            <a:ext cx="4114800" cy="365125"/>
          </a:xfrm>
        </p:spPr>
        <p:txBody>
          <a:bodyPr/>
          <a:lstStyle/>
          <a:p>
            <a:endParaRPr lang="en-US" noProof="0"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p>
            <a:fld id="{47FEACEE-25B4-4A2D-B147-27296E36371D}" type="slidenum">
              <a:rPr lang="en-US" altLang="zh-CN" noProof="0" smtClean="0"/>
              <a:pPr/>
              <a:t>‹#›</a:t>
            </a:fld>
            <a:endParaRPr lang="en-US" altLang="zh-CN" noProof="0" dirty="0"/>
          </a:p>
        </p:txBody>
      </p:sp>
      <p:sp>
        <p:nvSpPr>
          <p:cNvPr id="2" name="Freeform: Shape 12">
            <a:extLst>
              <a:ext uri="{FF2B5EF4-FFF2-40B4-BE49-F238E27FC236}">
                <a16:creationId xmlns:a16="http://schemas.microsoft.com/office/drawing/2014/main" id="{0750FD92-E143-4402-D455-30DC417CBDBE}"/>
              </a:ext>
            </a:extLst>
          </p:cNvPr>
          <p:cNvSpPr/>
          <p:nvPr userDrawn="1"/>
        </p:nvSpPr>
        <p:spPr>
          <a:xfrm>
            <a:off x="1198465" y="958947"/>
            <a:ext cx="1544735" cy="174369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29" name="Freeform 28">
            <a:extLst>
              <a:ext uri="{FF2B5EF4-FFF2-40B4-BE49-F238E27FC236}">
                <a16:creationId xmlns:a16="http://schemas.microsoft.com/office/drawing/2014/main" id="{6B13E9E2-D67B-E75B-D60D-CE3782A4FC67}"/>
              </a:ext>
            </a:extLst>
          </p:cNvPr>
          <p:cNvSpPr/>
          <p:nvPr userDrawn="1"/>
        </p:nvSpPr>
        <p:spPr>
          <a:xfrm>
            <a:off x="326738" y="0"/>
            <a:ext cx="1544359" cy="1254845"/>
          </a:xfrm>
          <a:custGeom>
            <a:avLst/>
            <a:gdLst>
              <a:gd name="connsiteX0" fmla="*/ 0 w 1544359"/>
              <a:gd name="connsiteY0" fmla="*/ 0 h 1254845"/>
              <a:gd name="connsiteX1" fmla="*/ 1544359 w 1544359"/>
              <a:gd name="connsiteY1" fmla="*/ 0 h 1254845"/>
              <a:gd name="connsiteX2" fmla="*/ 1543519 w 1544359"/>
              <a:gd name="connsiteY2" fmla="*/ 822090 h 1254845"/>
              <a:gd name="connsiteX3" fmla="*/ 772206 w 1544359"/>
              <a:gd name="connsiteY3" fmla="*/ 1254845 h 1254845"/>
              <a:gd name="connsiteX4" fmla="*/ 0 w 1544359"/>
              <a:gd name="connsiteY4" fmla="*/ 822027 h 12548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4359" h="1254845">
                <a:moveTo>
                  <a:pt x="0" y="0"/>
                </a:moveTo>
                <a:lnTo>
                  <a:pt x="1544359" y="0"/>
                </a:lnTo>
                <a:lnTo>
                  <a:pt x="1543519" y="822090"/>
                </a:lnTo>
                <a:lnTo>
                  <a:pt x="772206" y="1254845"/>
                </a:lnTo>
                <a:lnTo>
                  <a:pt x="0" y="822027"/>
                </a:lnTo>
                <a:close/>
              </a:path>
            </a:pathLst>
          </a:cu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26621137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04">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Hexagon 21">
            <a:extLst>
              <a:ext uri="{FF2B5EF4-FFF2-40B4-BE49-F238E27FC236}">
                <a16:creationId xmlns:a16="http://schemas.microsoft.com/office/drawing/2014/main" id="{AA088CB3-68C2-8BF7-640B-511D7AD708D4}"/>
              </a:ext>
            </a:extLst>
          </p:cNvPr>
          <p:cNvSpPr/>
          <p:nvPr userDrawn="1"/>
        </p:nvSpPr>
        <p:spPr>
          <a:xfrm>
            <a:off x="2757266" y="2493385"/>
            <a:ext cx="1467568" cy="1305975"/>
          </a:xfrm>
          <a:prstGeom prst="hexagon">
            <a:avLst>
              <a:gd name="adj" fmla="val 28413"/>
              <a:gd name="vf" fmla="val 115470"/>
            </a:avLst>
          </a:prstGeom>
          <a:noFill/>
          <a:ln w="19050">
            <a:solidFill>
              <a:srgbClr val="D844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Hexagon 28">
            <a:extLst>
              <a:ext uri="{FF2B5EF4-FFF2-40B4-BE49-F238E27FC236}">
                <a16:creationId xmlns:a16="http://schemas.microsoft.com/office/drawing/2014/main" id="{E4EF439B-1CC3-CA39-B62A-E54F83ED70D2}"/>
              </a:ext>
            </a:extLst>
          </p:cNvPr>
          <p:cNvSpPr/>
          <p:nvPr userDrawn="1"/>
        </p:nvSpPr>
        <p:spPr>
          <a:xfrm>
            <a:off x="396269" y="2511644"/>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rgbClr val="98432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Hexagon 21">
            <a:extLst>
              <a:ext uri="{FF2B5EF4-FFF2-40B4-BE49-F238E27FC236}">
                <a16:creationId xmlns:a16="http://schemas.microsoft.com/office/drawing/2014/main" id="{A38FF139-88E9-67A9-6010-4EDFB851076B}"/>
              </a:ext>
            </a:extLst>
          </p:cNvPr>
          <p:cNvSpPr/>
          <p:nvPr userDrawn="1"/>
        </p:nvSpPr>
        <p:spPr>
          <a:xfrm>
            <a:off x="5150156" y="5261378"/>
            <a:ext cx="1455521" cy="1266696"/>
          </a:xfrm>
          <a:prstGeom prst="hexagon">
            <a:avLst>
              <a:gd name="adj" fmla="val 28413"/>
              <a:gd name="vf" fmla="val 115470"/>
            </a:avLst>
          </a:prstGeom>
          <a:noFill/>
          <a:ln w="190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Hexagon 21">
            <a:extLst>
              <a:ext uri="{FF2B5EF4-FFF2-40B4-BE49-F238E27FC236}">
                <a16:creationId xmlns:a16="http://schemas.microsoft.com/office/drawing/2014/main" id="{99956147-4454-5EA6-FC9C-94C08EE35F28}"/>
              </a:ext>
            </a:extLst>
          </p:cNvPr>
          <p:cNvSpPr/>
          <p:nvPr userDrawn="1"/>
        </p:nvSpPr>
        <p:spPr>
          <a:xfrm>
            <a:off x="3948599" y="3206642"/>
            <a:ext cx="1455521" cy="1266696"/>
          </a:xfrm>
          <a:prstGeom prst="hexagon">
            <a:avLst>
              <a:gd name="adj" fmla="val 28413"/>
              <a:gd name="vf" fmla="val 11547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35040" y="731520"/>
            <a:ext cx="5394960" cy="2103120"/>
          </a:xfrm>
        </p:spPr>
        <p:txBody>
          <a:bodyPr anchor="b">
            <a:normAutofit/>
          </a:bodyPr>
          <a:lstStyle/>
          <a:p>
            <a:r>
              <a:rPr lang="en-US"/>
              <a:t>Click to edit Master title style</a:t>
            </a:r>
            <a:endParaRPr lang="en-US"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p:nvPr>
        </p:nvSpPr>
        <p:spPr>
          <a:xfrm>
            <a:off x="6035040" y="3108960"/>
            <a:ext cx="5394960" cy="1879791"/>
          </a:xfrm>
          <a:prstGeom prst="rect">
            <a:avLst/>
          </a:prstGeom>
        </p:spPr>
        <p:txBody>
          <a:bodyPr anchor="t">
            <a:normAutofit/>
          </a:bodyPr>
          <a:lstStyle>
            <a:lvl1pPr marL="0" indent="0" algn="l">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a:t>Click to edit Master text styles</a:t>
            </a:r>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914400" y="3429000"/>
            <a:ext cx="4206240" cy="2377440"/>
          </a:xfrm>
        </p:spPr>
        <p:txBody>
          <a:bodyPr anchor="t">
            <a:noAutofit/>
          </a:bodyPr>
          <a:lstStyle>
            <a:lvl1pPr>
              <a:defRPr sz="3600"/>
            </a:lvl1pPr>
          </a:lstStyle>
          <a:p>
            <a:r>
              <a:rPr lang="en-US" noProof="0"/>
              <a:t>Click to edit Master title style</a:t>
            </a:r>
            <a:endParaRPr lang="en-US" noProof="0" dirty="0"/>
          </a:p>
        </p:txBody>
      </p:sp>
      <p:sp>
        <p:nvSpPr>
          <p:cNvPr id="6" name="Content Placeholder 4">
            <a:extLst>
              <a:ext uri="{FF2B5EF4-FFF2-40B4-BE49-F238E27FC236}">
                <a16:creationId xmlns:a16="http://schemas.microsoft.com/office/drawing/2014/main" id="{73CCCCFD-E0FE-BDB7-CF9D-FCA345E6BA55}"/>
              </a:ext>
            </a:extLst>
          </p:cNvPr>
          <p:cNvSpPr>
            <a:spLocks noGrp="1"/>
          </p:cNvSpPr>
          <p:nvPr>
            <p:ph sz="quarter" idx="35"/>
          </p:nvPr>
        </p:nvSpPr>
        <p:spPr>
          <a:xfrm>
            <a:off x="5394325" y="3429000"/>
            <a:ext cx="3475038" cy="2378075"/>
          </a:xfrm>
        </p:spPr>
        <p:txBody>
          <a:bodyPr anchor="ctr"/>
          <a:lstStyle>
            <a:lvl1pPr marL="347472">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p:txBody>
          <a:bodyPr/>
          <a:lstStyle/>
          <a:p>
            <a:endParaRPr lang="en-US" noProof="0"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p:txBody>
          <a:bodyPr/>
          <a:lstStyle/>
          <a:p>
            <a:fld id="{47FEACEE-25B4-4A2D-B147-27296E36371D}" type="slidenum">
              <a:rPr lang="en-US" altLang="zh-CN" noProof="0" smtClean="0"/>
              <a:pPr/>
              <a:t>‹#›</a:t>
            </a:fld>
            <a:endParaRPr lang="en-US" altLang="zh-CN" noProof="0" dirty="0"/>
          </a:p>
        </p:txBody>
      </p:sp>
      <p:sp>
        <p:nvSpPr>
          <p:cNvPr id="8" name="Freeform 7">
            <a:extLst>
              <a:ext uri="{FF2B5EF4-FFF2-40B4-BE49-F238E27FC236}">
                <a16:creationId xmlns:a16="http://schemas.microsoft.com/office/drawing/2014/main" id="{24C8F37E-3F74-F3FA-C9D8-7083DF2BBECC}"/>
              </a:ext>
            </a:extLst>
          </p:cNvPr>
          <p:cNvSpPr/>
          <p:nvPr userDrawn="1"/>
        </p:nvSpPr>
        <p:spPr>
          <a:xfrm>
            <a:off x="7325349" y="0"/>
            <a:ext cx="1911968" cy="866964"/>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noFill/>
          <a:ln w="190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8">
            <a:extLst>
              <a:ext uri="{FF2B5EF4-FFF2-40B4-BE49-F238E27FC236}">
                <a16:creationId xmlns:a16="http://schemas.microsoft.com/office/drawing/2014/main" id="{FB905CE6-1C2F-E053-4D14-6B86F4EFDC10}"/>
              </a:ext>
            </a:extLst>
          </p:cNvPr>
          <p:cNvSpPr/>
          <p:nvPr userDrawn="1"/>
        </p:nvSpPr>
        <p:spPr>
          <a:xfrm>
            <a:off x="9416816" y="0"/>
            <a:ext cx="1911968" cy="866964"/>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Freeform: Shape 12">
            <a:extLst>
              <a:ext uri="{FF2B5EF4-FFF2-40B4-BE49-F238E27FC236}">
                <a16:creationId xmlns:a16="http://schemas.microsoft.com/office/drawing/2014/main" id="{0B2D3BF4-495E-23C2-9911-15BC9E0D8EA7}"/>
              </a:ext>
            </a:extLst>
          </p:cNvPr>
          <p:cNvSpPr/>
          <p:nvPr userDrawn="1"/>
        </p:nvSpPr>
        <p:spPr>
          <a:xfrm>
            <a:off x="1571157" y="505838"/>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8" name="Freeform 17">
            <a:extLst>
              <a:ext uri="{FF2B5EF4-FFF2-40B4-BE49-F238E27FC236}">
                <a16:creationId xmlns:a16="http://schemas.microsoft.com/office/drawing/2014/main" id="{62629C19-89EB-BC19-9230-7F7675E16EFF}"/>
              </a:ext>
            </a:extLst>
          </p:cNvPr>
          <p:cNvSpPr/>
          <p:nvPr userDrawn="1"/>
        </p:nvSpPr>
        <p:spPr>
          <a:xfrm>
            <a:off x="521034" y="0"/>
            <a:ext cx="1911968" cy="866964"/>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solidFill>
            <a:schemeClr val="accent2"/>
          </a:solidFill>
          <a:ln w="19050">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1143481105"/>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break">
    <p:bg>
      <p:bgPr>
        <a:solidFill>
          <a:schemeClr val="accent6"/>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5998464" y="731520"/>
            <a:ext cx="5029200" cy="3291840"/>
          </a:xfrm>
        </p:spPr>
        <p:txBody>
          <a:bodyPr anchor="b">
            <a:normAutofit/>
          </a:bodyPr>
          <a:lstStyle/>
          <a:p>
            <a:r>
              <a:rPr lang="en-US" noProof="0"/>
              <a:t>Click to edit Master title style</a:t>
            </a:r>
            <a:endParaRPr lang="en-US" noProof="0" dirty="0"/>
          </a:p>
        </p:txBody>
      </p: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p:nvPr>
        </p:nvSpPr>
        <p:spPr>
          <a:xfrm>
            <a:off x="6117336" y="4172084"/>
            <a:ext cx="4910328" cy="1005840"/>
          </a:xfrm>
          <a:prstGeom prst="rect">
            <a:avLst/>
          </a:prstGeom>
        </p:spPr>
        <p:txBody>
          <a:bodyPr>
            <a:normAutofit/>
          </a:bodyPr>
          <a:lstStyle>
            <a:lvl1pPr marL="0" indent="0">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noProof="0"/>
              <a:t>Click to edit Master text styles</a:t>
            </a:r>
          </a:p>
        </p:txBody>
      </p:sp>
      <p:sp>
        <p:nvSpPr>
          <p:cNvPr id="2" name="Freeform: Shape 5">
            <a:extLst>
              <a:ext uri="{FF2B5EF4-FFF2-40B4-BE49-F238E27FC236}">
                <a16:creationId xmlns:a16="http://schemas.microsoft.com/office/drawing/2014/main" id="{B17C1EC9-3787-8D41-B5F1-BF16FD5C7ACB}"/>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4" name="Freeform: Shape 6">
            <a:extLst>
              <a:ext uri="{FF2B5EF4-FFF2-40B4-BE49-F238E27FC236}">
                <a16:creationId xmlns:a16="http://schemas.microsoft.com/office/drawing/2014/main" id="{E945D8B2-8BED-B43F-8D56-AB19D0D29970}"/>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noProof="0" dirty="0"/>
          </a:p>
        </p:txBody>
      </p:sp>
      <p:sp>
        <p:nvSpPr>
          <p:cNvPr id="5" name="Freeform: Shape 7">
            <a:extLst>
              <a:ext uri="{FF2B5EF4-FFF2-40B4-BE49-F238E27FC236}">
                <a16:creationId xmlns:a16="http://schemas.microsoft.com/office/drawing/2014/main" id="{3853EA5E-735A-20F3-684A-C0AD030EC2D4}"/>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6" name="Freeform: Shape 11">
            <a:extLst>
              <a:ext uri="{FF2B5EF4-FFF2-40B4-BE49-F238E27FC236}">
                <a16:creationId xmlns:a16="http://schemas.microsoft.com/office/drawing/2014/main" id="{75DB4848-0824-8316-ED27-44DF37AD6F3D}"/>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cxnSp>
        <p:nvCxnSpPr>
          <p:cNvPr id="7" name="Straight Connector 2">
            <a:extLst>
              <a:ext uri="{FF2B5EF4-FFF2-40B4-BE49-F238E27FC236}">
                <a16:creationId xmlns:a16="http://schemas.microsoft.com/office/drawing/2014/main" id="{8784B377-2FE4-4091-C29F-46938ECFA73E}"/>
              </a:ext>
            </a:extLst>
          </p:cNvPr>
          <p:cNvCxnSpPr/>
          <p:nvPr userDrawn="1"/>
        </p:nvCxnSpPr>
        <p:spPr>
          <a:xfrm>
            <a:off x="5998709" y="4172084"/>
            <a:ext cx="0" cy="760288"/>
          </a:xfrm>
          <a:prstGeom prst="line">
            <a:avLst/>
          </a:prstGeom>
          <a:noFill/>
          <a:ln w="19050" cap="flat" cmpd="sng" algn="ctr">
            <a:solidFill>
              <a:srgbClr val="D84400"/>
            </a:solidFill>
            <a:prstDash val="solid"/>
            <a:miter lim="800000"/>
          </a:ln>
          <a:effectLst/>
        </p:spPr>
      </p:cxnSp>
    </p:spTree>
    <p:extLst>
      <p:ext uri="{BB962C8B-B14F-4D97-AF65-F5344CB8AC3E}">
        <p14:creationId xmlns:p14="http://schemas.microsoft.com/office/powerpoint/2010/main" val="2612047778"/>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01">
    <p:spTree>
      <p:nvGrpSpPr>
        <p:cNvPr id="1" name=""/>
        <p:cNvGrpSpPr/>
        <p:nvPr/>
      </p:nvGrpSpPr>
      <p:grpSpPr>
        <a:xfrm>
          <a:off x="0" y="0"/>
          <a:ext cx="0" cy="0"/>
          <a:chOff x="0" y="0"/>
          <a:chExt cx="0" cy="0"/>
        </a:xfrm>
      </p:grpSpPr>
      <p:grpSp>
        <p:nvGrpSpPr>
          <p:cNvPr id="18" name="Group 17">
            <a:extLst>
              <a:ext uri="{FF2B5EF4-FFF2-40B4-BE49-F238E27FC236}">
                <a16:creationId xmlns:a16="http://schemas.microsoft.com/office/drawing/2014/main" id="{E820F9CA-E84D-E159-524A-398712EC6AFE}"/>
              </a:ext>
            </a:extLst>
          </p:cNvPr>
          <p:cNvGrpSpPr/>
          <p:nvPr userDrawn="1"/>
        </p:nvGrpSpPr>
        <p:grpSpPr>
          <a:xfrm>
            <a:off x="879765" y="-10376"/>
            <a:ext cx="10794247" cy="1864808"/>
            <a:chOff x="879765" y="-10376"/>
            <a:chExt cx="10794247" cy="1864808"/>
          </a:xfrm>
        </p:grpSpPr>
        <p:sp>
          <p:nvSpPr>
            <p:cNvPr id="12" name="Freeform: Shape 12">
              <a:extLst>
                <a:ext uri="{FF2B5EF4-FFF2-40B4-BE49-F238E27FC236}">
                  <a16:creationId xmlns:a16="http://schemas.microsoft.com/office/drawing/2014/main" id="{7674207A-3643-0D40-E3B5-F11FCACBAA74}"/>
                </a:ext>
              </a:extLst>
            </p:cNvPr>
            <p:cNvSpPr/>
            <p:nvPr/>
          </p:nvSpPr>
          <p:spPr>
            <a:xfrm>
              <a:off x="8893126" y="351937"/>
              <a:ext cx="1331054" cy="150249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7" name="Freeform: Shape 12">
              <a:extLst>
                <a:ext uri="{FF2B5EF4-FFF2-40B4-BE49-F238E27FC236}">
                  <a16:creationId xmlns:a16="http://schemas.microsoft.com/office/drawing/2014/main" id="{9619B847-88FE-63C2-96AC-161C08F5934F}"/>
                </a:ext>
              </a:extLst>
            </p:cNvPr>
            <p:cNvSpPr/>
            <p:nvPr/>
          </p:nvSpPr>
          <p:spPr>
            <a:xfrm>
              <a:off x="5985740" y="345168"/>
              <a:ext cx="1331054" cy="150249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8" name="Freeform 6">
              <a:extLst>
                <a:ext uri="{FF2B5EF4-FFF2-40B4-BE49-F238E27FC236}">
                  <a16:creationId xmlns:a16="http://schemas.microsoft.com/office/drawing/2014/main" id="{228172F9-6711-D31B-2F7B-A4ECDEAB360C}"/>
                </a:ext>
              </a:extLst>
            </p:cNvPr>
            <p:cNvSpPr/>
            <p:nvPr/>
          </p:nvSpPr>
          <p:spPr>
            <a:xfrm>
              <a:off x="5255120" y="0"/>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solidFill>
              <a:schemeClr val="accent1">
                <a:lumMod val="60000"/>
                <a:lumOff val="40000"/>
              </a:schemeClr>
            </a:solidFill>
            <a:ln w="19050">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Freeform 7">
              <a:extLst>
                <a:ext uri="{FF2B5EF4-FFF2-40B4-BE49-F238E27FC236}">
                  <a16:creationId xmlns:a16="http://schemas.microsoft.com/office/drawing/2014/main" id="{1732E38F-F657-48F0-5783-63C7EDB52F87}"/>
                </a:ext>
              </a:extLst>
            </p:cNvPr>
            <p:cNvSpPr/>
            <p:nvPr/>
          </p:nvSpPr>
          <p:spPr>
            <a:xfrm>
              <a:off x="6710252" y="0"/>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 name="Freeform: Shape 12">
              <a:extLst>
                <a:ext uri="{FF2B5EF4-FFF2-40B4-BE49-F238E27FC236}">
                  <a16:creationId xmlns:a16="http://schemas.microsoft.com/office/drawing/2014/main" id="{601F8F38-CEFA-8374-19C9-69BA4F7D10DF}"/>
                </a:ext>
              </a:extLst>
            </p:cNvPr>
            <p:cNvSpPr/>
            <p:nvPr/>
          </p:nvSpPr>
          <p:spPr>
            <a:xfrm>
              <a:off x="1610385" y="351937"/>
              <a:ext cx="1331054" cy="150249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1" name="Freeform 9">
              <a:extLst>
                <a:ext uri="{FF2B5EF4-FFF2-40B4-BE49-F238E27FC236}">
                  <a16:creationId xmlns:a16="http://schemas.microsoft.com/office/drawing/2014/main" id="{0659428E-002A-3B5E-D9E8-A2B206826D40}"/>
                </a:ext>
              </a:extLst>
            </p:cNvPr>
            <p:cNvSpPr/>
            <p:nvPr/>
          </p:nvSpPr>
          <p:spPr>
            <a:xfrm>
              <a:off x="879765" y="0"/>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solidFill>
              <a:schemeClr val="accent1">
                <a:lumMod val="60000"/>
                <a:lumOff val="40000"/>
              </a:schemeClr>
            </a:solidFill>
            <a:ln w="19050">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12">
              <a:extLst>
                <a:ext uri="{FF2B5EF4-FFF2-40B4-BE49-F238E27FC236}">
                  <a16:creationId xmlns:a16="http://schemas.microsoft.com/office/drawing/2014/main" id="{F3F6BB30-EA63-53B6-1493-0B0220BC1FF8}"/>
                </a:ext>
              </a:extLst>
            </p:cNvPr>
            <p:cNvSpPr/>
            <p:nvPr/>
          </p:nvSpPr>
          <p:spPr>
            <a:xfrm>
              <a:off x="2336512" y="-10376"/>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noFill/>
            <a:ln w="190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a:extLst>
                <a:ext uri="{FF2B5EF4-FFF2-40B4-BE49-F238E27FC236}">
                  <a16:creationId xmlns:a16="http://schemas.microsoft.com/office/drawing/2014/main" id="{3B6E5B6F-28D6-E7F3-B009-0B5623E38F22}"/>
                </a:ext>
              </a:extLst>
            </p:cNvPr>
            <p:cNvSpPr/>
            <p:nvPr/>
          </p:nvSpPr>
          <p:spPr>
            <a:xfrm>
              <a:off x="8160084" y="-10376"/>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noFill/>
            <a:ln w="190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14">
              <a:extLst>
                <a:ext uri="{FF2B5EF4-FFF2-40B4-BE49-F238E27FC236}">
                  <a16:creationId xmlns:a16="http://schemas.microsoft.com/office/drawing/2014/main" id="{4817D92F-B8AA-2300-DC90-9AA1D5E54408}"/>
                </a:ext>
              </a:extLst>
            </p:cNvPr>
            <p:cNvSpPr/>
            <p:nvPr/>
          </p:nvSpPr>
          <p:spPr>
            <a:xfrm>
              <a:off x="9615216" y="0"/>
              <a:ext cx="1330247" cy="603188"/>
            </a:xfrm>
            <a:custGeom>
              <a:avLst/>
              <a:gdLst>
                <a:gd name="connsiteX0" fmla="*/ 0 w 1911968"/>
                <a:gd name="connsiteY0" fmla="*/ 0 h 866964"/>
                <a:gd name="connsiteX1" fmla="*/ 1911968 w 1911968"/>
                <a:gd name="connsiteY1" fmla="*/ 0 h 866964"/>
                <a:gd name="connsiteX2" fmla="*/ 1911621 w 1911968"/>
                <a:gd name="connsiteY2" fmla="*/ 335832 h 866964"/>
                <a:gd name="connsiteX3" fmla="*/ 956364 w 1911968"/>
                <a:gd name="connsiteY3" fmla="*/ 866964 h 866964"/>
                <a:gd name="connsiteX4" fmla="*/ 0 w 1911968"/>
                <a:gd name="connsiteY4" fmla="*/ 335755 h 866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1968" h="866964">
                  <a:moveTo>
                    <a:pt x="0" y="0"/>
                  </a:moveTo>
                  <a:lnTo>
                    <a:pt x="1911968" y="0"/>
                  </a:lnTo>
                  <a:lnTo>
                    <a:pt x="1911621" y="335832"/>
                  </a:lnTo>
                  <a:lnTo>
                    <a:pt x="956364" y="866964"/>
                  </a:lnTo>
                  <a:lnTo>
                    <a:pt x="0" y="335755"/>
                  </a:lnTo>
                  <a:close/>
                </a:path>
              </a:pathLst>
            </a:cu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2">
              <a:extLst>
                <a:ext uri="{FF2B5EF4-FFF2-40B4-BE49-F238E27FC236}">
                  <a16:creationId xmlns:a16="http://schemas.microsoft.com/office/drawing/2014/main" id="{F40AC1C2-6632-AEFE-E7DF-2E1BB06D857A}"/>
                </a:ext>
              </a:extLst>
            </p:cNvPr>
            <p:cNvSpPr/>
            <p:nvPr/>
          </p:nvSpPr>
          <p:spPr>
            <a:xfrm>
              <a:off x="10342958" y="320527"/>
              <a:ext cx="1331054" cy="150249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grpSp>
      <p:sp>
        <p:nvSpPr>
          <p:cNvPr id="2" name="Title 1"/>
          <p:cNvSpPr>
            <a:spLocks noGrp="1"/>
          </p:cNvSpPr>
          <p:nvPr>
            <p:ph type="title"/>
          </p:nvPr>
        </p:nvSpPr>
        <p:spPr>
          <a:xfrm>
            <a:off x="914400" y="2487168"/>
            <a:ext cx="4572000" cy="3383280"/>
          </a:xfrm>
        </p:spPr>
        <p:txBody>
          <a:bodyPr anchor="t">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6217920" y="2487168"/>
            <a:ext cx="5029200" cy="3383280"/>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extLst>
      <p:ext uri="{BB962C8B-B14F-4D97-AF65-F5344CB8AC3E}">
        <p14:creationId xmlns:p14="http://schemas.microsoft.com/office/powerpoint/2010/main" val="4537874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break with image">
    <p:bg>
      <p:bgPr>
        <a:solidFill>
          <a:schemeClr val="accent6"/>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143000" y="3200400"/>
            <a:ext cx="5029200" cy="2743200"/>
          </a:xfrm>
        </p:spPr>
        <p:txBody>
          <a:bodyPr anchor="t">
            <a:normAutofit/>
          </a:bodyPr>
          <a:lstStyle>
            <a:lvl1pPr>
              <a:defRPr sz="4800"/>
            </a:lvl1pPr>
          </a:lstStyle>
          <a:p>
            <a:r>
              <a:rPr lang="en-US" noProof="0"/>
              <a:t>Click to edit Master title style</a:t>
            </a:r>
            <a:endParaRPr lang="en-US" noProof="0" dirty="0"/>
          </a:p>
        </p:txBody>
      </p:sp>
      <p:pic>
        <p:nvPicPr>
          <p:cNvPr id="10" name="Picture Placeholder 31">
            <a:extLst>
              <a:ext uri="{FF2B5EF4-FFF2-40B4-BE49-F238E27FC236}">
                <a16:creationId xmlns:a16="http://schemas.microsoft.com/office/drawing/2014/main" id="{373D33A6-83B0-5538-2873-8856E4E60DC0}"/>
              </a:ext>
              <a:ext uri="{C183D7F6-B498-43B3-948B-1728B52AA6E4}">
                <adec:decorative xmlns:adec="http://schemas.microsoft.com/office/drawing/2017/decorative" val="1"/>
              </a:ext>
            </a:extLst>
          </p:cNvPr>
          <p:cNvPicPr>
            <a:picLocks noChangeAspect="1"/>
          </p:cNvPicPr>
          <p:nvPr userDrawn="1"/>
        </p:nvPicPr>
        <p:blipFill>
          <a:blip r:embed="rId2" cstate="print">
            <a:extLst>
              <a:ext uri="{28A0092B-C50C-407E-A947-70E740481C1C}">
                <a14:useLocalDpi xmlns:a14="http://schemas.microsoft.com/office/drawing/2010/main"/>
              </a:ext>
            </a:extLst>
          </a:blip>
          <a:srcRect t="2555" b="2555"/>
          <a:stretch>
            <a:fillRect/>
          </a:stretch>
        </p:blipFill>
        <p:spPr>
          <a:xfrm>
            <a:off x="6504265" y="3029080"/>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accent5">
              <a:alpha val="30000"/>
            </a:schemeClr>
          </a:solidFill>
        </p:spPr>
      </p:pic>
      <p:sp>
        <p:nvSpPr>
          <p:cNvPr id="7" name="Content placeholder 47">
            <a:extLst>
              <a:ext uri="{FF2B5EF4-FFF2-40B4-BE49-F238E27FC236}">
                <a16:creationId xmlns:a16="http://schemas.microsoft.com/office/drawing/2014/main" id="{3944D979-8121-82AA-A130-38072F1EA83F}"/>
              </a:ext>
            </a:extLst>
          </p:cNvPr>
          <p:cNvSpPr>
            <a:spLocks noGrp="1"/>
          </p:cNvSpPr>
          <p:nvPr>
            <p:ph type="pic" sz="quarter" idx="47" hasCustomPrompt="1"/>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bg1"/>
                </a:solidFill>
              </a:defRPr>
            </a:lvl1pPr>
          </a:lstStyle>
          <a:p>
            <a:r>
              <a:rPr lang="en-US" altLang="zh-CN" noProof="0" dirty="0"/>
              <a:t>Click icon to add picture≈≈</a:t>
            </a:r>
          </a:p>
        </p:txBody>
      </p: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p:nvPr>
        </p:nvSpPr>
        <p:spPr>
          <a:xfrm>
            <a:off x="1261872" y="2240280"/>
            <a:ext cx="5029200" cy="760288"/>
          </a:xfrm>
          <a:prstGeom prst="rect">
            <a:avLst/>
          </a:prstGeom>
        </p:spPr>
        <p:txBody>
          <a:bodyPr anchor="b">
            <a:normAutofit/>
          </a:bodyPr>
          <a:lstStyle>
            <a:lvl1pPr marL="0" indent="0">
              <a:lnSpc>
                <a:spcPct val="100000"/>
              </a:lnSpc>
              <a:buNone/>
              <a:defRPr sz="2000" b="0">
                <a:solidFill>
                  <a:schemeClr val="bg1"/>
                </a:solidFill>
              </a:defRPr>
            </a:lvl1pPr>
            <a:lvl2pPr>
              <a:defRPr sz="1000"/>
            </a:lvl2pPr>
            <a:lvl3pPr>
              <a:defRPr sz="900"/>
            </a:lvl3pPr>
            <a:lvl4pPr>
              <a:defRPr sz="800"/>
            </a:lvl4pPr>
            <a:lvl5pPr>
              <a:defRPr sz="800"/>
            </a:lvl5pPr>
          </a:lstStyle>
          <a:p>
            <a:pPr lvl="0"/>
            <a:r>
              <a:rPr lang="en-US" altLang="zh-CN" noProof="0"/>
              <a:t>Click to edit Master text styles</a:t>
            </a:r>
          </a:p>
        </p:txBody>
      </p:sp>
      <p:sp>
        <p:nvSpPr>
          <p:cNvPr id="5" name="Freeform: Shape 25">
            <a:extLst>
              <a:ext uri="{FF2B5EF4-FFF2-40B4-BE49-F238E27FC236}">
                <a16:creationId xmlns:a16="http://schemas.microsoft.com/office/drawing/2014/main" id="{8A1DBD66-3066-DF70-EF94-95DF0D7A6503}"/>
              </a:ext>
            </a:extLst>
          </p:cNvPr>
          <p:cNvSpPr/>
          <p:nvPr userDrawn="1"/>
        </p:nvSpPr>
        <p:spPr>
          <a:xfrm flipH="1">
            <a:off x="7400972" y="4594440"/>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Freeform: Shape 11">
            <a:extLst>
              <a:ext uri="{FF2B5EF4-FFF2-40B4-BE49-F238E27FC236}">
                <a16:creationId xmlns:a16="http://schemas.microsoft.com/office/drawing/2014/main" id="{D2CC929C-40BF-4EF5-7910-7F657CAF8CA9}"/>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cxnSp>
        <p:nvCxnSpPr>
          <p:cNvPr id="9" name="Straight Connector 2">
            <a:extLst>
              <a:ext uri="{FF2B5EF4-FFF2-40B4-BE49-F238E27FC236}">
                <a16:creationId xmlns:a16="http://schemas.microsoft.com/office/drawing/2014/main" id="{66E94398-47F0-267C-6791-5C30B1CEF496}"/>
              </a:ext>
            </a:extLst>
          </p:cNvPr>
          <p:cNvCxnSpPr/>
          <p:nvPr userDrawn="1"/>
        </p:nvCxnSpPr>
        <p:spPr>
          <a:xfrm>
            <a:off x="1142663" y="2282891"/>
            <a:ext cx="0" cy="760288"/>
          </a:xfrm>
          <a:prstGeom prst="line">
            <a:avLst/>
          </a:prstGeom>
          <a:noFill/>
          <a:ln w="19050" cap="flat" cmpd="sng" algn="ctr">
            <a:solidFill>
              <a:srgbClr val="D84400"/>
            </a:solidFill>
            <a:prstDash val="solid"/>
            <a:miter lim="800000"/>
          </a:ln>
          <a:effectLst/>
        </p:spPr>
      </p:cxnSp>
    </p:spTree>
    <p:extLst>
      <p:ext uri="{BB962C8B-B14F-4D97-AF65-F5344CB8AC3E}">
        <p14:creationId xmlns:p14="http://schemas.microsoft.com/office/powerpoint/2010/main" val="777926280"/>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01">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914400" y="731520"/>
            <a:ext cx="4663440" cy="1737360"/>
          </a:xfrm>
          <a:prstGeom prst="rect">
            <a:avLst/>
          </a:prstGeom>
        </p:spPr>
        <p:txBody>
          <a:bodyPr vert="horz" lIns="91440" tIns="45720" rIns="91440" bIns="45720" rtlCol="0" anchor="t">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3E7A93C-2947-B6E4-C693-7C485DDC0135}"/>
              </a:ext>
            </a:extLst>
          </p:cNvPr>
          <p:cNvSpPr>
            <a:spLocks noGrp="1"/>
          </p:cNvSpPr>
          <p:nvPr>
            <p:ph idx="1"/>
          </p:nvPr>
        </p:nvSpPr>
        <p:spPr>
          <a:xfrm>
            <a:off x="5852160" y="731520"/>
            <a:ext cx="5486400" cy="173736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Content Placeholder 2">
            <a:extLst>
              <a:ext uri="{FF2B5EF4-FFF2-40B4-BE49-F238E27FC236}">
                <a16:creationId xmlns:a16="http://schemas.microsoft.com/office/drawing/2014/main" id="{E8A3F288-990F-014E-F099-1E3091477CA7}"/>
              </a:ext>
            </a:extLst>
          </p:cNvPr>
          <p:cNvSpPr>
            <a:spLocks noGrp="1"/>
          </p:cNvSpPr>
          <p:nvPr>
            <p:ph idx="30"/>
          </p:nvPr>
        </p:nvSpPr>
        <p:spPr>
          <a:xfrm>
            <a:off x="914400" y="2743200"/>
            <a:ext cx="8348472" cy="3374136"/>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p>
            <a:endParaRPr lang="en-US" noProof="0"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914400" y="731520"/>
            <a:ext cx="3931920" cy="2103120"/>
          </a:xfrm>
        </p:spPr>
        <p:txBody>
          <a:bodyPr anchor="b">
            <a:normAutofit/>
          </a:bodyPr>
          <a:lstStyle>
            <a:lvl1pPr>
              <a:defRPr sz="3600"/>
            </a:lvl1pPr>
          </a:lstStyle>
          <a:p>
            <a:r>
              <a:rPr lang="en-US"/>
              <a:t>Click to edit Master title style</a:t>
            </a:r>
            <a:endParaRPr lang="en-US" dirty="0"/>
          </a:p>
        </p:txBody>
      </p:sp>
      <p:sp>
        <p:nvSpPr>
          <p:cNvPr id="9" name="Content Placeholder 2">
            <a:extLst>
              <a:ext uri="{FF2B5EF4-FFF2-40B4-BE49-F238E27FC236}">
                <a16:creationId xmlns:a16="http://schemas.microsoft.com/office/drawing/2014/main" id="{2317990C-ED42-30BE-0501-F9C5B4A48B73}"/>
              </a:ext>
            </a:extLst>
          </p:cNvPr>
          <p:cNvSpPr>
            <a:spLocks noGrp="1"/>
          </p:cNvSpPr>
          <p:nvPr>
            <p:ph idx="1"/>
          </p:nvPr>
        </p:nvSpPr>
        <p:spPr>
          <a:xfrm>
            <a:off x="914400" y="3108960"/>
            <a:ext cx="3931920" cy="2651760"/>
          </a:xfrm>
        </p:spPr>
        <p:txBody>
          <a:bodyPr>
            <a:norm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8" name="Picture Placeholder 7">
            <a:extLst>
              <a:ext uri="{FF2B5EF4-FFF2-40B4-BE49-F238E27FC236}">
                <a16:creationId xmlns:a16="http://schemas.microsoft.com/office/drawing/2014/main" id="{4AC62875-1B1B-E814-6549-162A8DBF8929}"/>
              </a:ext>
            </a:extLst>
          </p:cNvPr>
          <p:cNvSpPr>
            <a:spLocks noGrp="1"/>
          </p:cNvSpPr>
          <p:nvPr>
            <p:ph type="pic" sz="quarter" idx="54"/>
          </p:nvPr>
        </p:nvSpPr>
        <p:spPr>
          <a:xfrm>
            <a:off x="5745002" y="0"/>
            <a:ext cx="6446999" cy="6858000"/>
          </a:xfrm>
          <a:custGeom>
            <a:avLst/>
            <a:gdLst>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close/>
              </a:path>
            </a:pathLst>
          </a:custGeom>
        </p:spPr>
        <p:txBody>
          <a:bodyPr wrap="square" anchor="ctr">
            <a:noAutofit/>
          </a:bodyPr>
          <a:lstStyle>
            <a:lvl1pPr marL="0" indent="0">
              <a:buNone/>
              <a:defRPr sz="1600"/>
            </a:lvl1pPr>
          </a:lstStyle>
          <a:p>
            <a:r>
              <a:rPr lang="en-US"/>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p>
            <a:endParaRPr lang="en-US" noProof="0"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p>
            <a:fld id="{47FEACEE-25B4-4A2D-B147-27296E36371D}" type="slidenum">
              <a:rPr lang="en-US" altLang="zh-CN" noProof="0" smtClean="0"/>
              <a:pPr/>
              <a:t>‹#›</a:t>
            </a:fld>
            <a:endParaRPr lang="en-US" altLang="zh-CN" noProof="0" dirty="0"/>
          </a:p>
        </p:txBody>
      </p:sp>
      <p:sp>
        <p:nvSpPr>
          <p:cNvPr id="2" name="Freeform: Shape 1">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userDrawn="1"/>
        </p:nvSpPr>
        <p:spPr>
          <a:xfrm>
            <a:off x="5203802" y="480395"/>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dirty="0">
              <a:ln>
                <a:noFill/>
              </a:ln>
              <a:solidFill>
                <a:srgbClr val="F7D952"/>
              </a:solidFill>
              <a:effectLst/>
              <a:uLnTx/>
              <a:uFillTx/>
              <a:latin typeface="Posterama Text SemiBold"/>
              <a:ea typeface="+mn-ea"/>
              <a:cs typeface="+mn-cs"/>
            </a:endParaRPr>
          </a:p>
        </p:txBody>
      </p:sp>
    </p:spTree>
    <p:extLst>
      <p:ext uri="{BB962C8B-B14F-4D97-AF65-F5344CB8AC3E}">
        <p14:creationId xmlns:p14="http://schemas.microsoft.com/office/powerpoint/2010/main" val="4161259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02">
    <p:spTree>
      <p:nvGrpSpPr>
        <p:cNvPr id="1" name=""/>
        <p:cNvGrpSpPr/>
        <p:nvPr/>
      </p:nvGrpSpPr>
      <p:grpSpPr>
        <a:xfrm>
          <a:off x="0" y="0"/>
          <a:ext cx="0" cy="0"/>
          <a:chOff x="0" y="0"/>
          <a:chExt cx="0" cy="0"/>
        </a:xfrm>
      </p:grpSpPr>
      <p:sp>
        <p:nvSpPr>
          <p:cNvPr id="4" name="Rectangle 13">
            <a:extLst>
              <a:ext uri="{FF2B5EF4-FFF2-40B4-BE49-F238E27FC236}">
                <a16:creationId xmlns:a16="http://schemas.microsoft.com/office/drawing/2014/main" id="{12BFFCE7-C68B-4904-8795-9589C3F38FD4}"/>
              </a:ext>
            </a:extLst>
          </p:cNvPr>
          <p:cNvSpPr/>
          <p:nvPr userDrawn="1"/>
        </p:nvSpPr>
        <p:spPr>
          <a:xfrm>
            <a:off x="636161" y="5854024"/>
            <a:ext cx="2330137" cy="708120"/>
          </a:xfrm>
          <a:prstGeom prst="rect">
            <a:avLst/>
          </a:prstGeom>
          <a:solidFill>
            <a:srgbClr val="0F2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2" name="Freeform: Shape 19">
            <a:extLst>
              <a:ext uri="{FF2B5EF4-FFF2-40B4-BE49-F238E27FC236}">
                <a16:creationId xmlns:a16="http://schemas.microsoft.com/office/drawing/2014/main" id="{9D307BA6-8A60-85D7-CC8B-894256DC4B90}"/>
              </a:ext>
            </a:extLst>
          </p:cNvPr>
          <p:cNvSpPr/>
          <p:nvPr userDrawn="1"/>
        </p:nvSpPr>
        <p:spPr>
          <a:xfrm>
            <a:off x="8517470" y="2248218"/>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7" name="Freeform: Shape 19">
            <a:extLst>
              <a:ext uri="{FF2B5EF4-FFF2-40B4-BE49-F238E27FC236}">
                <a16:creationId xmlns:a16="http://schemas.microsoft.com/office/drawing/2014/main" id="{F38B75F8-75D4-4B41-B7C7-433032DD0A6F}"/>
              </a:ext>
            </a:extLst>
          </p:cNvPr>
          <p:cNvSpPr/>
          <p:nvPr userDrawn="1"/>
        </p:nvSpPr>
        <p:spPr>
          <a:xfrm>
            <a:off x="9578882" y="460803"/>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8" name="Freeform: Shape 24">
            <a:extLst>
              <a:ext uri="{FF2B5EF4-FFF2-40B4-BE49-F238E27FC236}">
                <a16:creationId xmlns:a16="http://schemas.microsoft.com/office/drawing/2014/main" id="{671D1224-EDDC-4900-92DC-13608D44C524}"/>
              </a:ext>
            </a:extLst>
          </p:cNvPr>
          <p:cNvSpPr/>
          <p:nvPr userDrawn="1"/>
        </p:nvSpPr>
        <p:spPr>
          <a:xfrm>
            <a:off x="9522496"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15" name="Freeform 14">
            <a:extLst>
              <a:ext uri="{FF2B5EF4-FFF2-40B4-BE49-F238E27FC236}">
                <a16:creationId xmlns:a16="http://schemas.microsoft.com/office/drawing/2014/main" id="{635A9E44-4E60-1AD1-0B85-72422683B48A}"/>
              </a:ext>
            </a:extLst>
          </p:cNvPr>
          <p:cNvSpPr/>
          <p:nvPr userDrawn="1"/>
        </p:nvSpPr>
        <p:spPr>
          <a:xfrm>
            <a:off x="11034052" y="3709992"/>
            <a:ext cx="117318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914400" y="1060704"/>
            <a:ext cx="7132320" cy="1773936"/>
          </a:xfrm>
        </p:spPr>
        <p:txBody>
          <a:bodyPr anchor="b">
            <a:normAutofit/>
          </a:bodyPr>
          <a:lstStyle>
            <a:lvl1pPr>
              <a:defRPr sz="3600"/>
            </a:lvl1pPr>
          </a:lstStyle>
          <a:p>
            <a:r>
              <a:rPr lang="en-US" noProof="0"/>
              <a:t>Click to edit Master title style</a:t>
            </a:r>
            <a:endParaRPr lang="en-US" noProof="0" dirty="0"/>
          </a:p>
        </p:txBody>
      </p:sp>
      <p:sp>
        <p:nvSpPr>
          <p:cNvPr id="3" name="Content Placeholder 2">
            <a:extLst>
              <a:ext uri="{FF2B5EF4-FFF2-40B4-BE49-F238E27FC236}">
                <a16:creationId xmlns:a16="http://schemas.microsoft.com/office/drawing/2014/main" id="{E3E34C76-4814-6AFA-CEFD-F82B9ED9BB1D}"/>
              </a:ext>
            </a:extLst>
          </p:cNvPr>
          <p:cNvSpPr>
            <a:spLocks noGrp="1"/>
          </p:cNvSpPr>
          <p:nvPr>
            <p:ph idx="1"/>
          </p:nvPr>
        </p:nvSpPr>
        <p:spPr>
          <a:xfrm>
            <a:off x="914400" y="3108960"/>
            <a:ext cx="3291840" cy="2651760"/>
          </a:xfrm>
        </p:spPr>
        <p:txBody>
          <a:bodyPr/>
          <a:lstStyle>
            <a:lvl1pPr marL="0" indent="0">
              <a:buNone/>
              <a:defRPr sz="1800"/>
            </a:lvl1pPr>
            <a:lvl2pPr marL="347472">
              <a:defRPr sz="1800"/>
            </a:lvl2pPr>
            <a:lvl3pPr marL="731520">
              <a:defRPr sz="1800"/>
            </a:lvl3pPr>
            <a:lvl4pPr marL="1097280">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Content Placeholder 2">
            <a:extLst>
              <a:ext uri="{FF2B5EF4-FFF2-40B4-BE49-F238E27FC236}">
                <a16:creationId xmlns:a16="http://schemas.microsoft.com/office/drawing/2014/main" id="{D42F254A-B4C7-D072-FEB9-22F9A2B0CA64}"/>
              </a:ext>
            </a:extLst>
          </p:cNvPr>
          <p:cNvSpPr>
            <a:spLocks noGrp="1"/>
          </p:cNvSpPr>
          <p:nvPr>
            <p:ph idx="56"/>
          </p:nvPr>
        </p:nvSpPr>
        <p:spPr>
          <a:xfrm>
            <a:off x="4754880" y="3108960"/>
            <a:ext cx="3291840" cy="2651760"/>
          </a:xfrm>
        </p:spPr>
        <p:txBody>
          <a:bodyPr/>
          <a:lstStyle>
            <a:lvl1pPr marL="0" indent="0">
              <a:buNone/>
              <a:defRPr sz="1800"/>
            </a:lvl1pPr>
            <a:lvl2pPr marL="347472">
              <a:defRPr sz="1800"/>
            </a:lvl2pPr>
            <a:lvl3pPr marL="731520">
              <a:defRPr sz="1800"/>
            </a:lvl3pPr>
            <a:lvl4pPr marL="1097280">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Footer Placeholder 8">
            <a:extLst>
              <a:ext uri="{FF2B5EF4-FFF2-40B4-BE49-F238E27FC236}">
                <a16:creationId xmlns:a16="http://schemas.microsoft.com/office/drawing/2014/main" id="{85DBF4DF-D0B4-1DA6-0271-5D4033A9C19C}"/>
              </a:ext>
            </a:extLst>
          </p:cNvPr>
          <p:cNvSpPr>
            <a:spLocks noGrp="1"/>
          </p:cNvSpPr>
          <p:nvPr>
            <p:ph type="ftr" sz="quarter" idx="57"/>
          </p:nvPr>
        </p:nvSpPr>
        <p:spPr/>
        <p:txBody>
          <a:bodyPr/>
          <a:lstStyle/>
          <a:p>
            <a:endParaRPr lang="en-US" noProof="0" dirty="0"/>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36136463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wo content 0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914400" y="731520"/>
            <a:ext cx="4389120" cy="2103120"/>
          </a:xfrm>
        </p:spPr>
        <p:txBody>
          <a:bodyPr anchor="b" anchorCtr="0">
            <a:normAutofit/>
          </a:bodyPr>
          <a:lstStyle>
            <a:lvl1pPr>
              <a:defRPr sz="3600"/>
            </a:lvl1pPr>
          </a:lstStyle>
          <a:p>
            <a:r>
              <a:rPr lang="en-US"/>
              <a:t>Click to edit Master title style</a:t>
            </a:r>
          </a:p>
        </p:txBody>
      </p:sp>
      <p:sp>
        <p:nvSpPr>
          <p:cNvPr id="4" name="Content Placeholder 2">
            <a:extLst>
              <a:ext uri="{FF2B5EF4-FFF2-40B4-BE49-F238E27FC236}">
                <a16:creationId xmlns:a16="http://schemas.microsoft.com/office/drawing/2014/main" id="{C403123E-E3E0-5E2A-E1FB-EC28A2C68EEB}"/>
              </a:ext>
            </a:extLst>
          </p:cNvPr>
          <p:cNvSpPr>
            <a:spLocks noGrp="1"/>
          </p:cNvSpPr>
          <p:nvPr>
            <p:ph idx="14"/>
          </p:nvPr>
        </p:nvSpPr>
        <p:spPr>
          <a:xfrm>
            <a:off x="914400" y="3108960"/>
            <a:ext cx="4389120" cy="1920240"/>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9" name="Content Placeholder 2">
            <a:extLst>
              <a:ext uri="{FF2B5EF4-FFF2-40B4-BE49-F238E27FC236}">
                <a16:creationId xmlns:a16="http://schemas.microsoft.com/office/drawing/2014/main" id="{5B0A6B95-C59B-C125-7957-8C41B37891E1}"/>
              </a:ext>
            </a:extLst>
          </p:cNvPr>
          <p:cNvSpPr>
            <a:spLocks noGrp="1"/>
          </p:cNvSpPr>
          <p:nvPr>
            <p:ph idx="1"/>
          </p:nvPr>
        </p:nvSpPr>
        <p:spPr>
          <a:xfrm>
            <a:off x="5852160" y="731520"/>
            <a:ext cx="5367528" cy="5212080"/>
          </a:xfrm>
        </p:spPr>
        <p:txBody>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dirty="0"/>
          </a:p>
        </p:txBody>
      </p:sp>
      <p:sp>
        <p:nvSpPr>
          <p:cNvPr id="12" name="Freeform 11">
            <a:extLst>
              <a:ext uri="{FF2B5EF4-FFF2-40B4-BE49-F238E27FC236}">
                <a16:creationId xmlns:a16="http://schemas.microsoft.com/office/drawing/2014/main" id="{18CD2E87-8426-FC12-6665-A6E2F64FEA93}"/>
              </a:ext>
            </a:extLst>
          </p:cNvPr>
          <p:cNvSpPr>
            <a:spLocks noChangeAspect="1"/>
          </p:cNvSpPr>
          <p:nvPr userDrawn="1"/>
        </p:nvSpPr>
        <p:spPr>
          <a:xfrm flipH="1">
            <a:off x="-9525" y="5039331"/>
            <a:ext cx="986377" cy="128016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3" name="Freeform: Shape 11">
            <a:extLst>
              <a:ext uri="{FF2B5EF4-FFF2-40B4-BE49-F238E27FC236}">
                <a16:creationId xmlns:a16="http://schemas.microsoft.com/office/drawing/2014/main" id="{D35CF771-1335-6C94-6AA8-AF68EADDDF00}"/>
              </a:ext>
            </a:extLst>
          </p:cNvPr>
          <p:cNvSpPr/>
          <p:nvPr userDrawn="1"/>
        </p:nvSpPr>
        <p:spPr>
          <a:xfrm>
            <a:off x="1140014" y="5142797"/>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chemeClr val="bg2">
                <a:lumMod val="75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9243908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bg1"/>
                </a:solidFill>
                <a:latin typeface="+mn-lt"/>
              </a:defRPr>
            </a:lvl1pPr>
          </a:lstStyle>
          <a:p>
            <a:fld id="{47FEACEE-25B4-4A2D-B147-27296E36371D}" type="slidenum">
              <a:rPr lang="en-US" altLang="zh-CN" noProof="0" smtClean="0"/>
              <a:pPr/>
              <a:t>‹#›</a:t>
            </a:fld>
            <a:endParaRPr lang="en-US" altLang="zh-CN" noProof="0"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914400" y="6217920"/>
            <a:ext cx="4114800" cy="365125"/>
          </a:xfrm>
          <a:prstGeom prst="rect">
            <a:avLst/>
          </a:prstGeom>
        </p:spPr>
        <p:txBody>
          <a:bodyPr vert="horz" lIns="91440" tIns="45720" rIns="91440" bIns="45720" rtlCol="0" anchor="ctr">
            <a:noAutofit/>
          </a:bodyPr>
          <a:lstStyle>
            <a:lvl1pPr algn="l">
              <a:defRPr sz="1200">
                <a:solidFill>
                  <a:schemeClr val="bg1"/>
                </a:solidFill>
                <a:latin typeface="+mn-lt"/>
              </a:defRPr>
            </a:lvl1pPr>
          </a:lstStyle>
          <a:p>
            <a:endParaRPr lang="en-US" noProof="0"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71" r:id="rId2"/>
    <p:sldLayoutId id="2147483674" r:id="rId3"/>
    <p:sldLayoutId id="2147483670" r:id="rId4"/>
    <p:sldLayoutId id="2147483669" r:id="rId5"/>
    <p:sldLayoutId id="2147483655" r:id="rId6"/>
    <p:sldLayoutId id="2147483651" r:id="rId7"/>
    <p:sldLayoutId id="2147483662" r:id="rId8"/>
    <p:sldLayoutId id="2147483672" r:id="rId9"/>
    <p:sldLayoutId id="2147483673" r:id="rId10"/>
    <p:sldLayoutId id="2147483653" r:id="rId11"/>
    <p:sldLayoutId id="2147483663" r:id="rId12"/>
    <p:sldLayoutId id="2147483665" r:id="rId13"/>
  </p:sldLayoutIdLst>
  <p:hf hdr="0" ftr="0" dt="0"/>
  <p:txStyles>
    <p:titleStyle>
      <a:lvl1pPr algn="l" defTabSz="914400" rtl="0" eaLnBrk="1" latinLnBrk="0" hangingPunct="1">
        <a:lnSpc>
          <a:spcPct val="90000"/>
        </a:lnSpc>
        <a:spcBef>
          <a:spcPct val="0"/>
        </a:spcBef>
        <a:buNone/>
        <a:defRPr sz="4400" b="1" kern="1200">
          <a:solidFill>
            <a:schemeClr val="bg1"/>
          </a:solidFill>
          <a:latin typeface="+mj-lt"/>
          <a:ea typeface="+mj-ea"/>
          <a:cs typeface="+mj-cs"/>
        </a:defRPr>
      </a:lvl1pPr>
    </p:titleStyle>
    <p:bodyStyle>
      <a:lvl1pPr marL="347472" indent="-347472" algn="l" defTabSz="914400" rtl="0" eaLnBrk="1" latinLnBrk="0" hangingPunct="1">
        <a:lnSpc>
          <a:spcPct val="90000"/>
        </a:lnSpc>
        <a:spcBef>
          <a:spcPts val="1500"/>
        </a:spcBef>
        <a:buFont typeface="Arial" panose="020B0604020202020204" pitchFamily="34" charset="0"/>
        <a:buChar char="•"/>
        <a:defRPr sz="2000" kern="1200">
          <a:solidFill>
            <a:schemeClr val="bg1"/>
          </a:solidFill>
          <a:latin typeface="+mn-lt"/>
          <a:ea typeface="+mn-ea"/>
          <a:cs typeface="+mn-cs"/>
        </a:defRPr>
      </a:lvl1pPr>
      <a:lvl2pPr marL="731520" indent="-347472" algn="l" defTabSz="914400" rtl="0" eaLnBrk="1" latinLnBrk="0" hangingPunct="1">
        <a:lnSpc>
          <a:spcPct val="90000"/>
        </a:lnSpc>
        <a:spcBef>
          <a:spcPts val="1500"/>
        </a:spcBef>
        <a:buFont typeface="Arial" panose="020B0604020202020204" pitchFamily="34" charset="0"/>
        <a:buChar char="•"/>
        <a:defRPr sz="2000" kern="1200">
          <a:solidFill>
            <a:schemeClr val="bg1"/>
          </a:solidFill>
          <a:latin typeface="+mn-lt"/>
          <a:ea typeface="+mn-ea"/>
          <a:cs typeface="+mn-cs"/>
        </a:defRPr>
      </a:lvl2pPr>
      <a:lvl3pPr marL="1097280" indent="-347472" algn="l" defTabSz="914400" rtl="0" eaLnBrk="1" latinLnBrk="0" hangingPunct="1">
        <a:lnSpc>
          <a:spcPct val="90000"/>
        </a:lnSpc>
        <a:spcBef>
          <a:spcPts val="1500"/>
        </a:spcBef>
        <a:buFont typeface="Arial" panose="020B0604020202020204" pitchFamily="34" charset="0"/>
        <a:buChar char="•"/>
        <a:defRPr sz="2000" kern="1200">
          <a:solidFill>
            <a:schemeClr val="bg1"/>
          </a:solidFill>
          <a:latin typeface="+mn-lt"/>
          <a:ea typeface="+mn-ea"/>
          <a:cs typeface="+mn-cs"/>
        </a:defRPr>
      </a:lvl3pPr>
      <a:lvl4pPr marL="1463040" indent="-347472" algn="l" defTabSz="914400" rtl="0" eaLnBrk="1" latinLnBrk="0" hangingPunct="1">
        <a:lnSpc>
          <a:spcPct val="90000"/>
        </a:lnSpc>
        <a:spcBef>
          <a:spcPts val="1500"/>
        </a:spcBef>
        <a:buFont typeface="Arial" panose="020B0604020202020204" pitchFamily="34" charset="0"/>
        <a:buChar char="•"/>
        <a:defRPr sz="2000" kern="1200">
          <a:solidFill>
            <a:schemeClr val="bg1"/>
          </a:solidFill>
          <a:latin typeface="+mn-lt"/>
          <a:ea typeface="+mn-ea"/>
          <a:cs typeface="+mn-cs"/>
        </a:defRPr>
      </a:lvl4pPr>
      <a:lvl5pPr marL="1828800" indent="-347472" algn="l" defTabSz="914400" rtl="0" eaLnBrk="1" latinLnBrk="0" hangingPunct="1">
        <a:lnSpc>
          <a:spcPct val="90000"/>
        </a:lnSpc>
        <a:spcBef>
          <a:spcPts val="1500"/>
        </a:spcBef>
        <a:buFont typeface="Arial" panose="020B0604020202020204" pitchFamily="34" charset="0"/>
        <a:buChar char="•"/>
        <a:defRPr sz="20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microsoft.com/office/2007/relationships/hdphoto" Target="../media/hdphoto1.wdp"/></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a:xfrm>
            <a:off x="1144292" y="731520"/>
            <a:ext cx="5029200" cy="3291840"/>
          </a:xfrm>
        </p:spPr>
        <p:txBody>
          <a:bodyPr lIns="0" anchor="b" anchorCtr="0"/>
          <a:lstStyle/>
          <a:p>
            <a:r>
              <a:rPr lang="en-US" dirty="0"/>
              <a:t>Introduction To Python</a:t>
            </a:r>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1260894" y="4172084"/>
            <a:ext cx="4912598" cy="914400"/>
          </a:xfrm>
        </p:spPr>
        <p:txBody>
          <a:bodyPr/>
          <a:lstStyle/>
          <a:p>
            <a:r>
              <a:rPr lang="en-US" dirty="0"/>
              <a:t>Dr. Rakhee Chhibber</a:t>
            </a:r>
          </a:p>
        </p:txBody>
      </p:sp>
      <p:pic>
        <p:nvPicPr>
          <p:cNvPr id="20" name="Picture Placeholder 19" descr="Two people looking at a laptop at a table">
            <a:extLst>
              <a:ext uri="{FF2B5EF4-FFF2-40B4-BE49-F238E27FC236}">
                <a16:creationId xmlns:a16="http://schemas.microsoft.com/office/drawing/2014/main" id="{E83BB08F-E403-8715-0B24-AD9E4B72C80E}"/>
              </a:ext>
            </a:extLst>
          </p:cNvPr>
          <p:cNvPicPr>
            <a:picLocks noGrp="1" noChangeAspect="1"/>
          </p:cNvPicPr>
          <p:nvPr>
            <p:ph type="pic" sz="quarter" idx="47"/>
          </p:nvPr>
        </p:nvPicPr>
        <p:blipFill>
          <a:blip r:embed="rId3"/>
          <a:srcRect l="23" r="23"/>
          <a:stretch/>
        </p:blipFill>
        <p:spPr>
          <a:xfrm>
            <a:off x="6742557" y="821836"/>
            <a:ext cx="4405503" cy="5066346"/>
          </a:xfrm>
        </p:spPr>
      </p:pic>
    </p:spTree>
    <p:extLst>
      <p:ext uri="{BB962C8B-B14F-4D97-AF65-F5344CB8AC3E}">
        <p14:creationId xmlns:p14="http://schemas.microsoft.com/office/powerpoint/2010/main" val="3898447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CC89B3-993A-77E0-8488-337CD3AD2298}"/>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C6336906-06B3-86CB-1A13-1265AA836546}"/>
              </a:ext>
            </a:extLst>
          </p:cNvPr>
          <p:cNvSpPr>
            <a:spLocks noGrp="1"/>
          </p:cNvSpPr>
          <p:nvPr>
            <p:ph type="title"/>
          </p:nvPr>
        </p:nvSpPr>
        <p:spPr>
          <a:xfrm>
            <a:off x="914400" y="731520"/>
            <a:ext cx="7671816" cy="1303020"/>
          </a:xfrm>
        </p:spPr>
        <p:txBody>
          <a:bodyPr/>
          <a:lstStyle/>
          <a:p>
            <a:r>
              <a:rPr lang="en-US" dirty="0"/>
              <a:t>Viewing The Bytecode</a:t>
            </a:r>
          </a:p>
        </p:txBody>
      </p:sp>
      <p:sp>
        <p:nvSpPr>
          <p:cNvPr id="11" name="Content Placeholder 2">
            <a:extLst>
              <a:ext uri="{FF2B5EF4-FFF2-40B4-BE49-F238E27FC236}">
                <a16:creationId xmlns:a16="http://schemas.microsoft.com/office/drawing/2014/main" id="{2BD15AFE-955A-9079-6147-B2948C4CF71F}"/>
              </a:ext>
            </a:extLst>
          </p:cNvPr>
          <p:cNvSpPr>
            <a:spLocks noGrp="1"/>
          </p:cNvSpPr>
          <p:nvPr>
            <p:ph idx="14"/>
          </p:nvPr>
        </p:nvSpPr>
        <p:spPr>
          <a:xfrm>
            <a:off x="804299" y="2617152"/>
            <a:ext cx="6728071" cy="3783330"/>
          </a:xfrm>
        </p:spPr>
        <p:txBody>
          <a:bodyPr>
            <a:noAutofit/>
          </a:bodyPr>
          <a:lstStyle/>
          <a:p>
            <a:pPr marL="0" indent="0">
              <a:buNone/>
            </a:pPr>
            <a:r>
              <a:rPr lang="en-US" sz="2800" dirty="0"/>
              <a:t>import dis</a:t>
            </a:r>
          </a:p>
          <a:p>
            <a:pPr marL="0" indent="0">
              <a:buNone/>
            </a:pPr>
            <a:r>
              <a:rPr lang="en-US" sz="2800" dirty="0"/>
              <a:t>def greet():</a:t>
            </a:r>
          </a:p>
          <a:p>
            <a:pPr marL="0" indent="0">
              <a:buNone/>
            </a:pPr>
            <a:r>
              <a:rPr lang="en-US" sz="2800" dirty="0"/>
              <a:t>    print("Hello")</a:t>
            </a:r>
          </a:p>
          <a:p>
            <a:pPr marL="0" indent="0">
              <a:buNone/>
            </a:pPr>
            <a:r>
              <a:rPr lang="en-US" sz="2800" dirty="0" err="1"/>
              <a:t>dis.dis</a:t>
            </a:r>
            <a:r>
              <a:rPr lang="en-US" sz="2800" dirty="0"/>
              <a:t>(greet)</a:t>
            </a:r>
          </a:p>
          <a:p>
            <a:pPr marL="0" indent="0">
              <a:buNone/>
            </a:pPr>
            <a:endParaRPr lang="en-US" sz="2800" dirty="0"/>
          </a:p>
          <a:p>
            <a:pPr marL="0" indent="0">
              <a:buNone/>
            </a:pPr>
            <a:r>
              <a:rPr lang="en-US" sz="2800" dirty="0"/>
              <a:t>Will provide the assembly code</a:t>
            </a:r>
          </a:p>
        </p:txBody>
      </p:sp>
      <p:sp>
        <p:nvSpPr>
          <p:cNvPr id="13" name="Slide Number Placeholder 3">
            <a:extLst>
              <a:ext uri="{FF2B5EF4-FFF2-40B4-BE49-F238E27FC236}">
                <a16:creationId xmlns:a16="http://schemas.microsoft.com/office/drawing/2014/main" id="{3AE315DF-0A76-2E7C-4CF1-D058BF86E1F9}"/>
              </a:ext>
            </a:extLst>
          </p:cNvPr>
          <p:cNvSpPr>
            <a:spLocks noGrp="1"/>
          </p:cNvSpPr>
          <p:nvPr>
            <p:ph type="sldNum" sz="quarter" idx="12"/>
          </p:nvPr>
        </p:nvSpPr>
        <p:spPr>
          <a:xfrm>
            <a:off x="11194169" y="6217920"/>
            <a:ext cx="458592" cy="365125"/>
          </a:xfrm>
        </p:spPr>
        <p:txBody>
          <a:bodyPr/>
          <a:lstStyle/>
          <a:p>
            <a:pPr>
              <a:spcAft>
                <a:spcPts val="600"/>
              </a:spcAft>
            </a:pPr>
            <a:fld id="{CBD12358-51D2-46B3-9BDE-DF29528B9454}" type="slidenum">
              <a:rPr lang="en-US" smtClean="0"/>
              <a:pPr>
                <a:spcAft>
                  <a:spcPts val="600"/>
                </a:spcAft>
              </a:pPr>
              <a:t>10</a:t>
            </a:fld>
            <a:endParaRPr lang="en-US"/>
          </a:p>
        </p:txBody>
      </p:sp>
    </p:spTree>
    <p:extLst>
      <p:ext uri="{BB962C8B-B14F-4D97-AF65-F5344CB8AC3E}">
        <p14:creationId xmlns:p14="http://schemas.microsoft.com/office/powerpoint/2010/main" val="20701142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D9F30-0DA9-9420-03FB-9D7F945A10CC}"/>
              </a:ext>
            </a:extLst>
          </p:cNvPr>
          <p:cNvSpPr>
            <a:spLocks noGrp="1"/>
          </p:cNvSpPr>
          <p:nvPr>
            <p:ph type="title"/>
          </p:nvPr>
        </p:nvSpPr>
        <p:spPr>
          <a:xfrm>
            <a:off x="902970" y="640080"/>
            <a:ext cx="7671816" cy="925830"/>
          </a:xfrm>
        </p:spPr>
        <p:txBody>
          <a:bodyPr/>
          <a:lstStyle/>
          <a:p>
            <a:r>
              <a:rPr lang="en-US" dirty="0"/>
              <a:t>Frozen Binaries</a:t>
            </a:r>
          </a:p>
        </p:txBody>
      </p:sp>
      <p:sp>
        <p:nvSpPr>
          <p:cNvPr id="3" name="Content Placeholder 2">
            <a:extLst>
              <a:ext uri="{FF2B5EF4-FFF2-40B4-BE49-F238E27FC236}">
                <a16:creationId xmlns:a16="http://schemas.microsoft.com/office/drawing/2014/main" id="{6A88A673-3ECE-635C-F052-41BD8C0100E5}"/>
              </a:ext>
            </a:extLst>
          </p:cNvPr>
          <p:cNvSpPr>
            <a:spLocks noGrp="1"/>
          </p:cNvSpPr>
          <p:nvPr>
            <p:ph idx="14"/>
          </p:nvPr>
        </p:nvSpPr>
        <p:spPr>
          <a:xfrm>
            <a:off x="773430" y="1663065"/>
            <a:ext cx="9418320" cy="1605915"/>
          </a:xfrm>
        </p:spPr>
        <p:txBody>
          <a:bodyPr>
            <a:normAutofit/>
          </a:bodyPr>
          <a:lstStyle/>
          <a:p>
            <a:pPr marL="0" indent="0" algn="just">
              <a:buNone/>
            </a:pPr>
            <a:r>
              <a:rPr lang="en-US" sz="2400" b="1" dirty="0"/>
              <a:t>Frozen binaries</a:t>
            </a:r>
            <a:r>
              <a:rPr lang="en-US" sz="2400" dirty="0"/>
              <a:t> are </a:t>
            </a:r>
            <a:r>
              <a:rPr lang="en-US" sz="2400" b="1" dirty="0"/>
              <a:t>standalone executable files</a:t>
            </a:r>
            <a:r>
              <a:rPr lang="en-US" sz="2400" dirty="0"/>
              <a:t> that bundle a Python application along with the Python interpreter and all dependencies into a </a:t>
            </a:r>
            <a:r>
              <a:rPr lang="en-US" sz="2400" b="1" dirty="0"/>
              <a:t>single file or directory</a:t>
            </a:r>
            <a:r>
              <a:rPr lang="en-US" sz="2400" dirty="0"/>
              <a:t>. This makes the application runnable </a:t>
            </a:r>
            <a:r>
              <a:rPr lang="en-US" sz="2400" b="1" dirty="0"/>
              <a:t>without requiring Python to be installed</a:t>
            </a:r>
            <a:r>
              <a:rPr lang="en-US" sz="2400" dirty="0"/>
              <a:t> on the target machine. </a:t>
            </a:r>
          </a:p>
        </p:txBody>
      </p:sp>
      <p:sp>
        <p:nvSpPr>
          <p:cNvPr id="4" name="Slide Number Placeholder 3">
            <a:extLst>
              <a:ext uri="{FF2B5EF4-FFF2-40B4-BE49-F238E27FC236}">
                <a16:creationId xmlns:a16="http://schemas.microsoft.com/office/drawing/2014/main" id="{01A0FE6A-3579-FA7E-84D3-4636A4147C39}"/>
              </a:ext>
            </a:extLst>
          </p:cNvPr>
          <p:cNvSpPr>
            <a:spLocks noGrp="1"/>
          </p:cNvSpPr>
          <p:nvPr>
            <p:ph type="sldNum" sz="quarter" idx="12"/>
          </p:nvPr>
        </p:nvSpPr>
        <p:spPr/>
        <p:txBody>
          <a:bodyPr/>
          <a:lstStyle/>
          <a:p>
            <a:fld id="{CBD12358-51D2-46B3-9BDE-DF29528B9454}" type="slidenum">
              <a:rPr lang="en-US" smtClean="0"/>
              <a:t>11</a:t>
            </a:fld>
            <a:endParaRPr lang="en-US" dirty="0"/>
          </a:p>
        </p:txBody>
      </p:sp>
      <p:graphicFrame>
        <p:nvGraphicFramePr>
          <p:cNvPr id="9" name="Table 8">
            <a:extLst>
              <a:ext uri="{FF2B5EF4-FFF2-40B4-BE49-F238E27FC236}">
                <a16:creationId xmlns:a16="http://schemas.microsoft.com/office/drawing/2014/main" id="{4C69EB81-748F-04AD-6716-B0CD67499181}"/>
              </a:ext>
            </a:extLst>
          </p:cNvPr>
          <p:cNvGraphicFramePr>
            <a:graphicFrameLocks noGrp="1"/>
          </p:cNvGraphicFramePr>
          <p:nvPr>
            <p:extLst>
              <p:ext uri="{D42A27DB-BD31-4B8C-83A1-F6EECF244321}">
                <p14:modId xmlns:p14="http://schemas.microsoft.com/office/powerpoint/2010/main" val="908420696"/>
              </p:ext>
            </p:extLst>
          </p:nvPr>
        </p:nvGraphicFramePr>
        <p:xfrm>
          <a:off x="838200" y="3154680"/>
          <a:ext cx="10515600" cy="1828800"/>
        </p:xfrm>
        <a:graphic>
          <a:graphicData uri="http://schemas.openxmlformats.org/drawingml/2006/table">
            <a:tbl>
              <a:tblPr>
                <a:tableStyleId>{3C2FFA5D-87B4-456A-9821-1D502468CF0F}</a:tableStyleId>
              </a:tblPr>
              <a:tblGrid>
                <a:gridCol w="3771900">
                  <a:extLst>
                    <a:ext uri="{9D8B030D-6E8A-4147-A177-3AD203B41FA5}">
                      <a16:colId xmlns:a16="http://schemas.microsoft.com/office/drawing/2014/main" val="2533918185"/>
                    </a:ext>
                  </a:extLst>
                </a:gridCol>
                <a:gridCol w="6743700">
                  <a:extLst>
                    <a:ext uri="{9D8B030D-6E8A-4147-A177-3AD203B41FA5}">
                      <a16:colId xmlns:a16="http://schemas.microsoft.com/office/drawing/2014/main" val="3572212097"/>
                    </a:ext>
                  </a:extLst>
                </a:gridCol>
              </a:tblGrid>
              <a:tr h="0">
                <a:tc>
                  <a:txBody>
                    <a:bodyPr/>
                    <a:lstStyle/>
                    <a:p>
                      <a:r>
                        <a:rPr lang="en-US" sz="2400" dirty="0"/>
                        <a:t>Purpose</a:t>
                      </a:r>
                    </a:p>
                  </a:txBody>
                  <a:tcPr anchor="ctr"/>
                </a:tc>
                <a:tc>
                  <a:txBody>
                    <a:bodyPr/>
                    <a:lstStyle/>
                    <a:p>
                      <a:r>
                        <a:rPr lang="en-US" sz="2400"/>
                        <a:t>Benefit</a:t>
                      </a:r>
                    </a:p>
                  </a:txBody>
                  <a:tcPr anchor="ctr"/>
                </a:tc>
                <a:extLst>
                  <a:ext uri="{0D108BD9-81ED-4DB2-BD59-A6C34878D82A}">
                    <a16:rowId xmlns:a16="http://schemas.microsoft.com/office/drawing/2014/main" val="636198877"/>
                  </a:ext>
                </a:extLst>
              </a:tr>
              <a:tr h="0">
                <a:tc>
                  <a:txBody>
                    <a:bodyPr/>
                    <a:lstStyle/>
                    <a:p>
                      <a:r>
                        <a:rPr lang="en-US" sz="2400" b="1"/>
                        <a:t>Distribute Python programs</a:t>
                      </a:r>
                      <a:endParaRPr lang="en-US" sz="2400"/>
                    </a:p>
                  </a:txBody>
                  <a:tcPr anchor="ctr"/>
                </a:tc>
                <a:tc>
                  <a:txBody>
                    <a:bodyPr/>
                    <a:lstStyle/>
                    <a:p>
                      <a:r>
                        <a:rPr lang="en-US" sz="2400" dirty="0"/>
                        <a:t>No Python installation required on target</a:t>
                      </a:r>
                    </a:p>
                  </a:txBody>
                  <a:tcPr anchor="ctr"/>
                </a:tc>
                <a:extLst>
                  <a:ext uri="{0D108BD9-81ED-4DB2-BD59-A6C34878D82A}">
                    <a16:rowId xmlns:a16="http://schemas.microsoft.com/office/drawing/2014/main" val="3277206752"/>
                  </a:ext>
                </a:extLst>
              </a:tr>
              <a:tr h="0">
                <a:tc>
                  <a:txBody>
                    <a:bodyPr/>
                    <a:lstStyle/>
                    <a:p>
                      <a:r>
                        <a:rPr lang="en-US" sz="2400" b="1"/>
                        <a:t>Simplify deployment</a:t>
                      </a:r>
                      <a:endParaRPr lang="en-US" sz="2400"/>
                    </a:p>
                  </a:txBody>
                  <a:tcPr anchor="ctr"/>
                </a:tc>
                <a:tc>
                  <a:txBody>
                    <a:bodyPr/>
                    <a:lstStyle/>
                    <a:p>
                      <a:r>
                        <a:rPr lang="en-US" sz="2400"/>
                        <a:t>Easy to share via .exe, .app, etc.</a:t>
                      </a:r>
                    </a:p>
                  </a:txBody>
                  <a:tcPr anchor="ctr"/>
                </a:tc>
                <a:extLst>
                  <a:ext uri="{0D108BD9-81ED-4DB2-BD59-A6C34878D82A}">
                    <a16:rowId xmlns:a16="http://schemas.microsoft.com/office/drawing/2014/main" val="1666921535"/>
                  </a:ext>
                </a:extLst>
              </a:tr>
              <a:tr h="0">
                <a:tc>
                  <a:txBody>
                    <a:bodyPr/>
                    <a:lstStyle/>
                    <a:p>
                      <a:r>
                        <a:rPr lang="en-US" sz="2400" b="1"/>
                        <a:t>Protect source code</a:t>
                      </a:r>
                      <a:endParaRPr lang="en-US" sz="2400"/>
                    </a:p>
                  </a:txBody>
                  <a:tcPr anchor="ctr"/>
                </a:tc>
                <a:tc>
                  <a:txBody>
                    <a:bodyPr/>
                    <a:lstStyle/>
                    <a:p>
                      <a:r>
                        <a:rPr lang="en-US" sz="2400" dirty="0"/>
                        <a:t>Optionally hides the original .</a:t>
                      </a:r>
                      <a:r>
                        <a:rPr lang="en-US" sz="2400" dirty="0" err="1"/>
                        <a:t>py</a:t>
                      </a:r>
                      <a:r>
                        <a:rPr lang="en-US" sz="2400" dirty="0"/>
                        <a:t> files</a:t>
                      </a:r>
                    </a:p>
                  </a:txBody>
                  <a:tcPr anchor="ctr"/>
                </a:tc>
                <a:extLst>
                  <a:ext uri="{0D108BD9-81ED-4DB2-BD59-A6C34878D82A}">
                    <a16:rowId xmlns:a16="http://schemas.microsoft.com/office/drawing/2014/main" val="3477866536"/>
                  </a:ext>
                </a:extLst>
              </a:tr>
            </a:tbl>
          </a:graphicData>
        </a:graphic>
      </p:graphicFrame>
      <p:graphicFrame>
        <p:nvGraphicFramePr>
          <p:cNvPr id="11" name="Table 10">
            <a:extLst>
              <a:ext uri="{FF2B5EF4-FFF2-40B4-BE49-F238E27FC236}">
                <a16:creationId xmlns:a16="http://schemas.microsoft.com/office/drawing/2014/main" id="{0F23C2A2-35E2-2A17-A945-9FC16773DC6F}"/>
              </a:ext>
            </a:extLst>
          </p:cNvPr>
          <p:cNvGraphicFramePr>
            <a:graphicFrameLocks noGrp="1"/>
          </p:cNvGraphicFramePr>
          <p:nvPr>
            <p:extLst>
              <p:ext uri="{D42A27DB-BD31-4B8C-83A1-F6EECF244321}">
                <p14:modId xmlns:p14="http://schemas.microsoft.com/office/powerpoint/2010/main" val="2979924202"/>
              </p:ext>
            </p:extLst>
          </p:nvPr>
        </p:nvGraphicFramePr>
        <p:xfrm>
          <a:off x="907865" y="5485765"/>
          <a:ext cx="10515600" cy="1097280"/>
        </p:xfrm>
        <a:graphic>
          <a:graphicData uri="http://schemas.openxmlformats.org/drawingml/2006/table">
            <a:tbl>
              <a:tblPr>
                <a:tableStyleId>{3C2FFA5D-87B4-456A-9821-1D502468CF0F}</a:tableStyleId>
              </a:tblPr>
              <a:tblGrid>
                <a:gridCol w="1722120">
                  <a:extLst>
                    <a:ext uri="{9D8B030D-6E8A-4147-A177-3AD203B41FA5}">
                      <a16:colId xmlns:a16="http://schemas.microsoft.com/office/drawing/2014/main" val="1431282146"/>
                    </a:ext>
                  </a:extLst>
                </a:gridCol>
                <a:gridCol w="2503170">
                  <a:extLst>
                    <a:ext uri="{9D8B030D-6E8A-4147-A177-3AD203B41FA5}">
                      <a16:colId xmlns:a16="http://schemas.microsoft.com/office/drawing/2014/main" val="627626438"/>
                    </a:ext>
                  </a:extLst>
                </a:gridCol>
                <a:gridCol w="6290310">
                  <a:extLst>
                    <a:ext uri="{9D8B030D-6E8A-4147-A177-3AD203B41FA5}">
                      <a16:colId xmlns:a16="http://schemas.microsoft.com/office/drawing/2014/main" val="3401507428"/>
                    </a:ext>
                  </a:extLst>
                </a:gridCol>
              </a:tblGrid>
              <a:tr h="252248">
                <a:tc>
                  <a:txBody>
                    <a:bodyPr/>
                    <a:lstStyle/>
                    <a:p>
                      <a:r>
                        <a:rPr lang="en-US" sz="2000">
                          <a:solidFill>
                            <a:schemeClr val="tx1"/>
                          </a:solidFill>
                        </a:rPr>
                        <a:t>Tool</a:t>
                      </a:r>
                    </a:p>
                  </a:txBody>
                  <a:tcPr anchor="ctr"/>
                </a:tc>
                <a:tc>
                  <a:txBody>
                    <a:bodyPr/>
                    <a:lstStyle/>
                    <a:p>
                      <a:r>
                        <a:rPr lang="en-US" sz="2000">
                          <a:solidFill>
                            <a:schemeClr val="tx1"/>
                          </a:solidFill>
                        </a:rPr>
                        <a:t>Platform</a:t>
                      </a:r>
                    </a:p>
                  </a:txBody>
                  <a:tcPr anchor="ctr"/>
                </a:tc>
                <a:tc>
                  <a:txBody>
                    <a:bodyPr/>
                    <a:lstStyle/>
                    <a:p>
                      <a:r>
                        <a:rPr lang="en-US" sz="2000" dirty="0">
                          <a:solidFill>
                            <a:schemeClr val="tx1"/>
                          </a:solidFill>
                        </a:rPr>
                        <a:t>Code</a:t>
                      </a:r>
                    </a:p>
                  </a:txBody>
                  <a:tcPr anchor="ctr"/>
                </a:tc>
                <a:extLst>
                  <a:ext uri="{0D108BD9-81ED-4DB2-BD59-A6C34878D82A}">
                    <a16:rowId xmlns:a16="http://schemas.microsoft.com/office/drawing/2014/main" val="2357653778"/>
                  </a:ext>
                </a:extLst>
              </a:tr>
              <a:tr h="441435">
                <a:tc>
                  <a:txBody>
                    <a:bodyPr/>
                    <a:lstStyle/>
                    <a:p>
                      <a:r>
                        <a:rPr lang="en-US" sz="2000" b="1" dirty="0" err="1">
                          <a:solidFill>
                            <a:schemeClr val="tx1"/>
                          </a:solidFill>
                        </a:rPr>
                        <a:t>PyInstaller</a:t>
                      </a:r>
                      <a:endParaRPr lang="en-US" sz="2000" dirty="0">
                        <a:solidFill>
                          <a:schemeClr val="tx1"/>
                        </a:solidFill>
                      </a:endParaRPr>
                    </a:p>
                  </a:txBody>
                  <a:tcPr anchor="ctr"/>
                </a:tc>
                <a:tc>
                  <a:txBody>
                    <a:bodyPr/>
                    <a:lstStyle/>
                    <a:p>
                      <a:r>
                        <a:rPr lang="en-US" sz="2000">
                          <a:solidFill>
                            <a:schemeClr val="tx1"/>
                          </a:solidFill>
                        </a:rPr>
                        <a:t>Cross-platform</a:t>
                      </a:r>
                    </a:p>
                  </a:txBody>
                  <a:tcPr anchor="ctr"/>
                </a:tc>
                <a:tc>
                  <a:txBody>
                    <a:bodyPr/>
                    <a:lstStyle/>
                    <a:p>
                      <a:r>
                        <a:rPr lang="en-US" sz="2000" dirty="0">
                          <a:solidFill>
                            <a:schemeClr val="tx1"/>
                          </a:solidFill>
                        </a:rPr>
                        <a:t>pip install </a:t>
                      </a:r>
                      <a:r>
                        <a:rPr lang="en-US" sz="2000" dirty="0" err="1">
                          <a:solidFill>
                            <a:schemeClr val="tx1"/>
                          </a:solidFill>
                        </a:rPr>
                        <a:t>pyinstaller</a:t>
                      </a:r>
                      <a:endParaRPr lang="en-US" sz="2000" dirty="0">
                        <a:solidFill>
                          <a:schemeClr val="tx1"/>
                        </a:solidFill>
                      </a:endParaRPr>
                    </a:p>
                    <a:p>
                      <a:r>
                        <a:rPr lang="en-US" sz="2000" dirty="0" err="1">
                          <a:solidFill>
                            <a:schemeClr val="tx1"/>
                          </a:solidFill>
                        </a:rPr>
                        <a:t>pyinstaller</a:t>
                      </a:r>
                      <a:r>
                        <a:rPr lang="en-US" sz="2000" dirty="0">
                          <a:solidFill>
                            <a:schemeClr val="tx1"/>
                          </a:solidFill>
                        </a:rPr>
                        <a:t> --</a:t>
                      </a:r>
                      <a:r>
                        <a:rPr lang="en-US" sz="2000" dirty="0" err="1">
                          <a:solidFill>
                            <a:schemeClr val="tx1"/>
                          </a:solidFill>
                        </a:rPr>
                        <a:t>onefile</a:t>
                      </a:r>
                      <a:r>
                        <a:rPr lang="en-US" sz="2000" dirty="0">
                          <a:solidFill>
                            <a:schemeClr val="tx1"/>
                          </a:solidFill>
                        </a:rPr>
                        <a:t> my_script.py</a:t>
                      </a:r>
                    </a:p>
                  </a:txBody>
                  <a:tcPr anchor="ctr"/>
                </a:tc>
                <a:extLst>
                  <a:ext uri="{0D108BD9-81ED-4DB2-BD59-A6C34878D82A}">
                    <a16:rowId xmlns:a16="http://schemas.microsoft.com/office/drawing/2014/main" val="2792183219"/>
                  </a:ext>
                </a:extLst>
              </a:tr>
            </a:tbl>
          </a:graphicData>
        </a:graphic>
      </p:graphicFrame>
    </p:spTree>
    <p:extLst>
      <p:ext uri="{BB962C8B-B14F-4D97-AF65-F5344CB8AC3E}">
        <p14:creationId xmlns:p14="http://schemas.microsoft.com/office/powerpoint/2010/main" val="42893780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04B315-E6BD-1D12-E635-2EFE0329160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7C8C79-2A62-9C32-D0E8-CE4F1285B039}"/>
              </a:ext>
            </a:extLst>
          </p:cNvPr>
          <p:cNvSpPr>
            <a:spLocks noGrp="1"/>
          </p:cNvSpPr>
          <p:nvPr>
            <p:ph type="title"/>
          </p:nvPr>
        </p:nvSpPr>
        <p:spPr>
          <a:xfrm>
            <a:off x="262890" y="640080"/>
            <a:ext cx="9955530" cy="925830"/>
          </a:xfrm>
        </p:spPr>
        <p:txBody>
          <a:bodyPr>
            <a:normAutofit fontScale="90000"/>
          </a:bodyPr>
          <a:lstStyle/>
          <a:p>
            <a:r>
              <a:rPr lang="en-US" dirty="0"/>
              <a:t>🔐 What's Included in a Frozen Binary?</a:t>
            </a:r>
          </a:p>
        </p:txBody>
      </p:sp>
      <p:sp>
        <p:nvSpPr>
          <p:cNvPr id="4" name="Slide Number Placeholder 3">
            <a:extLst>
              <a:ext uri="{FF2B5EF4-FFF2-40B4-BE49-F238E27FC236}">
                <a16:creationId xmlns:a16="http://schemas.microsoft.com/office/drawing/2014/main" id="{89D6212B-B5FE-E313-F57A-713422474A4E}"/>
              </a:ext>
            </a:extLst>
          </p:cNvPr>
          <p:cNvSpPr>
            <a:spLocks noGrp="1"/>
          </p:cNvSpPr>
          <p:nvPr>
            <p:ph type="sldNum" sz="quarter" idx="12"/>
          </p:nvPr>
        </p:nvSpPr>
        <p:spPr/>
        <p:txBody>
          <a:bodyPr/>
          <a:lstStyle/>
          <a:p>
            <a:fld id="{CBD12358-51D2-46B3-9BDE-DF29528B9454}" type="slidenum">
              <a:rPr lang="en-US" smtClean="0"/>
              <a:t>12</a:t>
            </a:fld>
            <a:endParaRPr lang="en-US" dirty="0"/>
          </a:p>
        </p:txBody>
      </p:sp>
      <p:pic>
        <p:nvPicPr>
          <p:cNvPr id="11" name="Picture 10">
            <a:extLst>
              <a:ext uri="{FF2B5EF4-FFF2-40B4-BE49-F238E27FC236}">
                <a16:creationId xmlns:a16="http://schemas.microsoft.com/office/drawing/2014/main" id="{34DD30D0-253F-BE8A-D7BD-8833205A2135}"/>
              </a:ext>
            </a:extLst>
          </p:cNvPr>
          <p:cNvPicPr>
            <a:picLocks noChangeAspect="1"/>
          </p:cNvPicPr>
          <p:nvPr/>
        </p:nvPicPr>
        <p:blipFill>
          <a:blip r:embed="rId2"/>
          <a:srcRect t="21308"/>
          <a:stretch>
            <a:fillRect/>
          </a:stretch>
        </p:blipFill>
        <p:spPr>
          <a:xfrm>
            <a:off x="606405" y="2162022"/>
            <a:ext cx="9120295" cy="3255798"/>
          </a:xfrm>
          <a:prstGeom prst="rect">
            <a:avLst/>
          </a:prstGeom>
        </p:spPr>
      </p:pic>
    </p:spTree>
    <p:extLst>
      <p:ext uri="{BB962C8B-B14F-4D97-AF65-F5344CB8AC3E}">
        <p14:creationId xmlns:p14="http://schemas.microsoft.com/office/powerpoint/2010/main" val="22242686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4099FB-B887-C522-EB4E-FE6DA4380BE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42D34AB-7AB7-9F47-7AB9-AC0234218D5A}"/>
              </a:ext>
            </a:extLst>
          </p:cNvPr>
          <p:cNvSpPr>
            <a:spLocks noGrp="1"/>
          </p:cNvSpPr>
          <p:nvPr>
            <p:ph type="title"/>
          </p:nvPr>
        </p:nvSpPr>
        <p:spPr>
          <a:xfrm>
            <a:off x="547714" y="1257300"/>
            <a:ext cx="9955530" cy="925830"/>
          </a:xfrm>
        </p:spPr>
        <p:txBody>
          <a:bodyPr>
            <a:normAutofit/>
          </a:bodyPr>
          <a:lstStyle/>
          <a:p>
            <a:r>
              <a:rPr lang="en-US" dirty="0"/>
              <a:t>⚠️ Limitations</a:t>
            </a:r>
          </a:p>
        </p:txBody>
      </p:sp>
      <p:sp>
        <p:nvSpPr>
          <p:cNvPr id="4" name="Slide Number Placeholder 3">
            <a:extLst>
              <a:ext uri="{FF2B5EF4-FFF2-40B4-BE49-F238E27FC236}">
                <a16:creationId xmlns:a16="http://schemas.microsoft.com/office/drawing/2014/main" id="{82D50AB3-3346-A5E0-2EBA-5C17F916E768}"/>
              </a:ext>
            </a:extLst>
          </p:cNvPr>
          <p:cNvSpPr>
            <a:spLocks noGrp="1"/>
          </p:cNvSpPr>
          <p:nvPr>
            <p:ph type="sldNum" sz="quarter" idx="12"/>
          </p:nvPr>
        </p:nvSpPr>
        <p:spPr/>
        <p:txBody>
          <a:bodyPr/>
          <a:lstStyle/>
          <a:p>
            <a:fld id="{CBD12358-51D2-46B3-9BDE-DF29528B9454}" type="slidenum">
              <a:rPr lang="en-US" smtClean="0"/>
              <a:t>13</a:t>
            </a:fld>
            <a:endParaRPr lang="en-US" dirty="0"/>
          </a:p>
        </p:txBody>
      </p:sp>
      <p:sp>
        <p:nvSpPr>
          <p:cNvPr id="12" name="TextBox 11">
            <a:extLst>
              <a:ext uri="{FF2B5EF4-FFF2-40B4-BE49-F238E27FC236}">
                <a16:creationId xmlns:a16="http://schemas.microsoft.com/office/drawing/2014/main" id="{ACD9D094-1223-A784-6FD0-0867E6EF9269}"/>
              </a:ext>
            </a:extLst>
          </p:cNvPr>
          <p:cNvSpPr txBox="1"/>
          <p:nvPr/>
        </p:nvSpPr>
        <p:spPr>
          <a:xfrm>
            <a:off x="547714" y="2926080"/>
            <a:ext cx="9670706" cy="2942344"/>
          </a:xfrm>
          <a:prstGeom prst="rect">
            <a:avLst/>
          </a:prstGeom>
        </p:spPr>
        <p:txBody>
          <a:bodyPr wrap="square" rtlCol="0">
            <a:spAutoFit/>
          </a:bodyPr>
          <a:lstStyle/>
          <a:p>
            <a:pPr lvl="0" eaLnBrk="0" fontAlgn="base" hangingPunct="0">
              <a:lnSpc>
                <a:spcPct val="200000"/>
              </a:lnSpc>
              <a:spcBef>
                <a:spcPct val="0"/>
              </a:spcBef>
              <a:spcAft>
                <a:spcPct val="0"/>
              </a:spcAft>
              <a:buFontTx/>
              <a:buChar char="•"/>
            </a:pPr>
            <a:r>
              <a:rPr lang="en-US" altLang="en-US" sz="2400" dirty="0">
                <a:solidFill>
                  <a:schemeClr val="bg1"/>
                </a:solidFill>
                <a:latin typeface="Arial" panose="020B0604020202020204" pitchFamily="34" charset="0"/>
              </a:rPr>
              <a:t>Executables are </a:t>
            </a:r>
            <a:r>
              <a:rPr lang="en-US" altLang="en-US" sz="2400" b="1" dirty="0">
                <a:solidFill>
                  <a:schemeClr val="bg1"/>
                </a:solidFill>
                <a:latin typeface="Arial" panose="020B0604020202020204" pitchFamily="34" charset="0"/>
              </a:rPr>
              <a:t>larger in size</a:t>
            </a:r>
            <a:r>
              <a:rPr lang="en-US" altLang="en-US" sz="2400" dirty="0">
                <a:solidFill>
                  <a:schemeClr val="bg1"/>
                </a:solidFill>
                <a:latin typeface="Arial" panose="020B0604020202020204" pitchFamily="34" charset="0"/>
              </a:rPr>
              <a:t> (can be 20–100MB+)</a:t>
            </a:r>
          </a:p>
          <a:p>
            <a:pPr lvl="0" eaLnBrk="0" fontAlgn="base" hangingPunct="0">
              <a:lnSpc>
                <a:spcPct val="200000"/>
              </a:lnSpc>
              <a:spcBef>
                <a:spcPct val="0"/>
              </a:spcBef>
              <a:spcAft>
                <a:spcPct val="0"/>
              </a:spcAft>
              <a:buFontTx/>
              <a:buChar char="•"/>
            </a:pPr>
            <a:r>
              <a:rPr lang="en-US" altLang="en-US" sz="2400" dirty="0">
                <a:solidFill>
                  <a:schemeClr val="bg1"/>
                </a:solidFill>
                <a:latin typeface="Arial" panose="020B0604020202020204" pitchFamily="34" charset="0"/>
              </a:rPr>
              <a:t>May require tweaking for complex apps (e.g., GUI, web servers)</a:t>
            </a:r>
          </a:p>
          <a:p>
            <a:pPr lvl="0" eaLnBrk="0" fontAlgn="base" hangingPunct="0">
              <a:lnSpc>
                <a:spcPct val="200000"/>
              </a:lnSpc>
              <a:spcBef>
                <a:spcPct val="0"/>
              </a:spcBef>
              <a:spcAft>
                <a:spcPct val="0"/>
              </a:spcAft>
              <a:buFontTx/>
              <a:buChar char="•"/>
            </a:pPr>
            <a:r>
              <a:rPr lang="en-US" altLang="en-US" sz="2400" dirty="0">
                <a:solidFill>
                  <a:schemeClr val="bg1"/>
                </a:solidFill>
                <a:latin typeface="Arial" panose="020B0604020202020204" pitchFamily="34" charset="0"/>
              </a:rPr>
              <a:t>Platform-specific (Windows </a:t>
            </a:r>
            <a:r>
              <a:rPr lang="en-US" altLang="en-US" sz="2400" dirty="0">
                <a:solidFill>
                  <a:schemeClr val="bg1"/>
                </a:solidFill>
                <a:latin typeface="Arial Unicode MS"/>
              </a:rPr>
              <a:t>.exe</a:t>
            </a:r>
            <a:r>
              <a:rPr lang="en-US" altLang="en-US" sz="2400" dirty="0">
                <a:solidFill>
                  <a:schemeClr val="bg1"/>
                </a:solidFill>
              </a:rPr>
              <a:t> won't run on Linux)</a:t>
            </a:r>
            <a:endParaRPr lang="en-US" altLang="en-US" sz="2400" dirty="0">
              <a:solidFill>
                <a:schemeClr val="bg1"/>
              </a:solidFill>
              <a:latin typeface="Arial" panose="020B0604020202020204" pitchFamily="34" charset="0"/>
            </a:endParaRPr>
          </a:p>
          <a:p>
            <a:pPr marL="0" indent="0" algn="ctr">
              <a:lnSpc>
                <a:spcPct val="200000"/>
              </a:lnSpc>
              <a:spcBef>
                <a:spcPts val="0"/>
              </a:spcBef>
              <a:buFontTx/>
              <a:buNone/>
            </a:pPr>
            <a:endParaRPr lang="en-US" sz="2400" dirty="0">
              <a:solidFill>
                <a:schemeClr val="bg1"/>
              </a:solidFill>
              <a:latin typeface="Posterama" panose="020B0504020200020000" pitchFamily="34" charset="0"/>
              <a:ea typeface="微软雅黑"/>
              <a:cs typeface="Posterama" panose="020B0504020200020000" pitchFamily="34" charset="0"/>
            </a:endParaRPr>
          </a:p>
        </p:txBody>
      </p:sp>
    </p:spTree>
    <p:extLst>
      <p:ext uri="{BB962C8B-B14F-4D97-AF65-F5344CB8AC3E}">
        <p14:creationId xmlns:p14="http://schemas.microsoft.com/office/powerpoint/2010/main" val="29340653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C0592-E926-5651-44BB-4B2E799F384A}"/>
              </a:ext>
            </a:extLst>
          </p:cNvPr>
          <p:cNvSpPr>
            <a:spLocks noGrp="1"/>
          </p:cNvSpPr>
          <p:nvPr>
            <p:ph type="title"/>
          </p:nvPr>
        </p:nvSpPr>
        <p:spPr/>
        <p:txBody>
          <a:bodyPr/>
          <a:lstStyle/>
          <a:p>
            <a:r>
              <a:rPr lang="en-US" dirty="0"/>
              <a:t>Memory Management in Python</a:t>
            </a:r>
          </a:p>
        </p:txBody>
      </p:sp>
    </p:spTree>
    <p:extLst>
      <p:ext uri="{BB962C8B-B14F-4D97-AF65-F5344CB8AC3E}">
        <p14:creationId xmlns:p14="http://schemas.microsoft.com/office/powerpoint/2010/main" val="42681069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423A8-B72F-B8C5-0D9B-89E07412E58C}"/>
              </a:ext>
            </a:extLst>
          </p:cNvPr>
          <p:cNvSpPr>
            <a:spLocks noGrp="1"/>
          </p:cNvSpPr>
          <p:nvPr>
            <p:ph type="title"/>
          </p:nvPr>
        </p:nvSpPr>
        <p:spPr>
          <a:xfrm>
            <a:off x="674370" y="365760"/>
            <a:ext cx="8481060" cy="1165860"/>
          </a:xfrm>
        </p:spPr>
        <p:txBody>
          <a:bodyPr/>
          <a:lstStyle/>
          <a:p>
            <a:r>
              <a:rPr lang="en-US" dirty="0"/>
              <a:t>Memory Allocation in Python</a:t>
            </a:r>
          </a:p>
        </p:txBody>
      </p:sp>
      <p:sp>
        <p:nvSpPr>
          <p:cNvPr id="3" name="Content Placeholder 2">
            <a:extLst>
              <a:ext uri="{FF2B5EF4-FFF2-40B4-BE49-F238E27FC236}">
                <a16:creationId xmlns:a16="http://schemas.microsoft.com/office/drawing/2014/main" id="{6CD8C65F-A67A-DB1E-3AD6-A607A7C8D551}"/>
              </a:ext>
            </a:extLst>
          </p:cNvPr>
          <p:cNvSpPr>
            <a:spLocks noGrp="1"/>
          </p:cNvSpPr>
          <p:nvPr>
            <p:ph idx="14"/>
          </p:nvPr>
        </p:nvSpPr>
        <p:spPr>
          <a:xfrm>
            <a:off x="457200" y="1863091"/>
            <a:ext cx="10847070" cy="4719954"/>
          </a:xfrm>
        </p:spPr>
        <p:txBody>
          <a:bodyPr>
            <a:normAutofit/>
          </a:bodyPr>
          <a:lstStyle/>
          <a:p>
            <a:pPr marL="0" indent="0" fontAlgn="base">
              <a:buNone/>
            </a:pPr>
            <a:r>
              <a:rPr lang="en-US" sz="2800" dirty="0"/>
              <a:t>There are two parts of memory:</a:t>
            </a:r>
          </a:p>
          <a:p>
            <a:pPr fontAlgn="base"/>
            <a:r>
              <a:rPr lang="en-US" sz="2800" dirty="0"/>
              <a:t>Stack Memory - contiguous blocks of memory. Its allocation happens in the function call stack and the size of memory to be allocated is known to the compiler and whenever a function is called, its variables get memory allocated on the stack. </a:t>
            </a:r>
          </a:p>
          <a:p>
            <a:pPr fontAlgn="base"/>
            <a:r>
              <a:rPr lang="en-US" sz="2800" dirty="0"/>
              <a:t>Heap Memory - allocated during the execution of instructions written by programmers. It is called heap because it is a pile of memory space available to programmers to allocated and de-allocate. The variables which are needed outside of method or function calls or are shared within multiple functions globally are stored in Heap memory.</a:t>
            </a:r>
          </a:p>
          <a:p>
            <a:pPr marL="0" indent="0">
              <a:buNone/>
            </a:pPr>
            <a:endParaRPr lang="en-US" sz="2400" dirty="0"/>
          </a:p>
        </p:txBody>
      </p:sp>
      <p:sp>
        <p:nvSpPr>
          <p:cNvPr id="4" name="Slide Number Placeholder 3">
            <a:extLst>
              <a:ext uri="{FF2B5EF4-FFF2-40B4-BE49-F238E27FC236}">
                <a16:creationId xmlns:a16="http://schemas.microsoft.com/office/drawing/2014/main" id="{05F6C015-5E01-20E9-E960-07B6663808EF}"/>
              </a:ext>
            </a:extLst>
          </p:cNvPr>
          <p:cNvSpPr>
            <a:spLocks noGrp="1"/>
          </p:cNvSpPr>
          <p:nvPr>
            <p:ph type="sldNum" sz="quarter" idx="12"/>
          </p:nvPr>
        </p:nvSpPr>
        <p:spPr/>
        <p:txBody>
          <a:bodyPr/>
          <a:lstStyle/>
          <a:p>
            <a:fld id="{CBD12358-51D2-46B3-9BDE-DF29528B9454}" type="slidenum">
              <a:rPr lang="en-US" smtClean="0"/>
              <a:t>15</a:t>
            </a:fld>
            <a:endParaRPr lang="en-US" dirty="0"/>
          </a:p>
        </p:txBody>
      </p:sp>
    </p:spTree>
    <p:extLst>
      <p:ext uri="{BB962C8B-B14F-4D97-AF65-F5344CB8AC3E}">
        <p14:creationId xmlns:p14="http://schemas.microsoft.com/office/powerpoint/2010/main" val="15690745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EF063D-3BAD-9A65-2DE6-5AB55778594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B9F14E-F050-FC8F-4E0F-A393232A0F7D}"/>
              </a:ext>
            </a:extLst>
          </p:cNvPr>
          <p:cNvSpPr>
            <a:spLocks noGrp="1"/>
          </p:cNvSpPr>
          <p:nvPr>
            <p:ph type="title"/>
          </p:nvPr>
        </p:nvSpPr>
        <p:spPr>
          <a:xfrm>
            <a:off x="365760" y="731520"/>
            <a:ext cx="8903970" cy="1280160"/>
          </a:xfrm>
        </p:spPr>
        <p:txBody>
          <a:bodyPr>
            <a:normAutofit fontScale="90000"/>
          </a:bodyPr>
          <a:lstStyle/>
          <a:p>
            <a:r>
              <a:rPr lang="en-US" dirty="0"/>
              <a:t>🧠 1. Stack Memory </a:t>
            </a:r>
            <a:br>
              <a:rPr lang="en-US" dirty="0"/>
            </a:br>
            <a:r>
              <a:rPr lang="en-US" dirty="0"/>
              <a:t>(for function execution)</a:t>
            </a:r>
          </a:p>
        </p:txBody>
      </p:sp>
      <p:sp>
        <p:nvSpPr>
          <p:cNvPr id="3" name="Content Placeholder 2">
            <a:extLst>
              <a:ext uri="{FF2B5EF4-FFF2-40B4-BE49-F238E27FC236}">
                <a16:creationId xmlns:a16="http://schemas.microsoft.com/office/drawing/2014/main" id="{D0E42170-810D-06C9-1FA1-6BEAD94187CC}"/>
              </a:ext>
            </a:extLst>
          </p:cNvPr>
          <p:cNvSpPr>
            <a:spLocks noGrp="1"/>
          </p:cNvSpPr>
          <p:nvPr>
            <p:ph idx="14"/>
          </p:nvPr>
        </p:nvSpPr>
        <p:spPr>
          <a:xfrm>
            <a:off x="1110739" y="2297112"/>
            <a:ext cx="9816341" cy="4103370"/>
          </a:xfrm>
        </p:spPr>
        <p:txBody>
          <a:bodyPr>
            <a:noAutofit/>
          </a:bodyPr>
          <a:lstStyle/>
          <a:p>
            <a:pPr marL="0" indent="0">
              <a:buNone/>
            </a:pPr>
            <a:r>
              <a:rPr lang="en-US" sz="2800" b="1" dirty="0"/>
              <a:t>✅ What it stores:</a:t>
            </a:r>
          </a:p>
          <a:p>
            <a:r>
              <a:rPr lang="en-US" sz="2800" dirty="0"/>
              <a:t>Local variables inside functions</a:t>
            </a:r>
          </a:p>
          <a:p>
            <a:r>
              <a:rPr lang="en-US" sz="2800" dirty="0"/>
              <a:t>Function calls and their execution context</a:t>
            </a:r>
          </a:p>
          <a:p>
            <a:pPr marL="0" indent="0">
              <a:buNone/>
            </a:pPr>
            <a:r>
              <a:rPr lang="en-US" sz="2800" b="1" dirty="0"/>
              <a:t>🔄 How it works:</a:t>
            </a:r>
          </a:p>
          <a:p>
            <a:r>
              <a:rPr lang="en-US" sz="2800" b="1" dirty="0"/>
              <a:t>LIFO (Last-In-First-Out)</a:t>
            </a:r>
            <a:r>
              <a:rPr lang="en-US" sz="2800" dirty="0"/>
              <a:t> structure</a:t>
            </a:r>
          </a:p>
          <a:p>
            <a:r>
              <a:rPr lang="en-US" sz="2800" dirty="0"/>
              <a:t>When a function is called, a </a:t>
            </a:r>
            <a:r>
              <a:rPr lang="en-US" sz="2800" b="1" dirty="0"/>
              <a:t>stack frame</a:t>
            </a:r>
            <a:r>
              <a:rPr lang="en-US" sz="2800" dirty="0"/>
              <a:t> is created</a:t>
            </a:r>
          </a:p>
          <a:p>
            <a:r>
              <a:rPr lang="en-US" sz="2800" dirty="0"/>
              <a:t>When the function exits, the stack frame is </a:t>
            </a:r>
            <a:r>
              <a:rPr lang="en-US" sz="2800" b="1" dirty="0"/>
              <a:t>popped</a:t>
            </a:r>
            <a:r>
              <a:rPr lang="en-US" sz="2800" dirty="0"/>
              <a:t> (deleted)</a:t>
            </a:r>
          </a:p>
        </p:txBody>
      </p:sp>
      <p:sp>
        <p:nvSpPr>
          <p:cNvPr id="4" name="Slide Number Placeholder 3">
            <a:extLst>
              <a:ext uri="{FF2B5EF4-FFF2-40B4-BE49-F238E27FC236}">
                <a16:creationId xmlns:a16="http://schemas.microsoft.com/office/drawing/2014/main" id="{B0AA2560-5967-07C2-0931-C704AFE312E2}"/>
              </a:ext>
            </a:extLst>
          </p:cNvPr>
          <p:cNvSpPr>
            <a:spLocks noGrp="1"/>
          </p:cNvSpPr>
          <p:nvPr>
            <p:ph type="sldNum" sz="quarter" idx="12"/>
          </p:nvPr>
        </p:nvSpPr>
        <p:spPr>
          <a:xfrm>
            <a:off x="11274179" y="6217920"/>
            <a:ext cx="458592" cy="365125"/>
          </a:xfrm>
        </p:spPr>
        <p:txBody>
          <a:bodyPr/>
          <a:lstStyle/>
          <a:p>
            <a:fld id="{CBD12358-51D2-46B3-9BDE-DF29528B9454}" type="slidenum">
              <a:rPr lang="en-US" smtClean="0"/>
              <a:t>16</a:t>
            </a:fld>
            <a:endParaRPr lang="en-US" dirty="0"/>
          </a:p>
        </p:txBody>
      </p:sp>
    </p:spTree>
    <p:extLst>
      <p:ext uri="{BB962C8B-B14F-4D97-AF65-F5344CB8AC3E}">
        <p14:creationId xmlns:p14="http://schemas.microsoft.com/office/powerpoint/2010/main" val="12108346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C9F567E-231B-6E5D-1251-8B923F9452E9}"/>
              </a:ext>
            </a:extLst>
          </p:cNvPr>
          <p:cNvSpPr>
            <a:spLocks noGrp="1"/>
          </p:cNvSpPr>
          <p:nvPr>
            <p:ph type="body" sz="quarter" idx="28"/>
          </p:nvPr>
        </p:nvSpPr>
        <p:spPr>
          <a:xfrm>
            <a:off x="6096000" y="3871610"/>
            <a:ext cx="5551170" cy="2445886"/>
          </a:xfrm>
        </p:spPr>
        <p:txBody>
          <a:bodyPr>
            <a:noAutofit/>
          </a:bodyPr>
          <a:lstStyle/>
          <a:p>
            <a:endParaRPr lang="en-US" sz="2400" dirty="0"/>
          </a:p>
          <a:p>
            <a:pPr lvl="0" eaLnBrk="0" fontAlgn="base" hangingPunct="0">
              <a:spcBef>
                <a:spcPct val="0"/>
              </a:spcBef>
              <a:spcAft>
                <a:spcPct val="0"/>
              </a:spcAft>
            </a:pPr>
            <a:r>
              <a:rPr lang="en-US" altLang="en-US" sz="2400" dirty="0">
                <a:latin typeface="Arial" panose="020B0604020202020204" pitchFamily="34" charset="0"/>
              </a:rPr>
              <a:t>When </a:t>
            </a:r>
            <a:r>
              <a:rPr lang="en-US" altLang="en-US" sz="2400" dirty="0">
                <a:latin typeface="Arial Unicode MS"/>
              </a:rPr>
              <a:t>add(2, 3)</a:t>
            </a:r>
            <a:r>
              <a:rPr lang="en-US" altLang="en-US" sz="2400" dirty="0"/>
              <a:t> is called:</a:t>
            </a:r>
            <a:endParaRPr lang="en-US" altLang="en-US" sz="2400" dirty="0">
              <a:latin typeface="Arial" panose="020B0604020202020204" pitchFamily="34" charset="0"/>
            </a:endParaRPr>
          </a:p>
          <a:p>
            <a:pPr lvl="0" eaLnBrk="0" fontAlgn="base" hangingPunct="0">
              <a:spcBef>
                <a:spcPct val="0"/>
              </a:spcBef>
              <a:spcAft>
                <a:spcPct val="0"/>
              </a:spcAft>
              <a:buFontTx/>
              <a:buChar char="•"/>
            </a:pPr>
            <a:r>
              <a:rPr lang="en-US" altLang="en-US" sz="2400" dirty="0">
                <a:latin typeface="Arial" panose="020B0604020202020204" pitchFamily="34" charset="0"/>
              </a:rPr>
              <a:t>A </a:t>
            </a:r>
            <a:r>
              <a:rPr lang="en-US" altLang="en-US" sz="2400" b="1" dirty="0">
                <a:latin typeface="Arial" panose="020B0604020202020204" pitchFamily="34" charset="0"/>
              </a:rPr>
              <a:t>stack frame</a:t>
            </a:r>
            <a:r>
              <a:rPr lang="en-US" altLang="en-US" sz="2400" dirty="0">
                <a:latin typeface="Arial" panose="020B0604020202020204" pitchFamily="34" charset="0"/>
              </a:rPr>
              <a:t> is created with variables </a:t>
            </a:r>
            <a:r>
              <a:rPr lang="en-US" altLang="en-US" sz="2400" dirty="0">
                <a:latin typeface="Arial Unicode MS"/>
              </a:rPr>
              <a:t>a</a:t>
            </a:r>
            <a:r>
              <a:rPr lang="en-US" altLang="en-US" sz="2400" dirty="0"/>
              <a:t>, </a:t>
            </a:r>
            <a:r>
              <a:rPr lang="en-US" altLang="en-US" sz="2400" dirty="0">
                <a:latin typeface="Arial Unicode MS"/>
              </a:rPr>
              <a:t>b</a:t>
            </a:r>
            <a:r>
              <a:rPr lang="en-US" altLang="en-US" sz="2400" dirty="0"/>
              <a:t>, and </a:t>
            </a:r>
            <a:r>
              <a:rPr lang="en-US" altLang="en-US" sz="2400" dirty="0">
                <a:latin typeface="Arial Unicode MS"/>
              </a:rPr>
              <a:t>result</a:t>
            </a:r>
            <a:endParaRPr lang="en-US" altLang="en-US" sz="2400" dirty="0"/>
          </a:p>
          <a:p>
            <a:pPr lvl="0" eaLnBrk="0" fontAlgn="base" hangingPunct="0">
              <a:spcBef>
                <a:spcPct val="0"/>
              </a:spcBef>
              <a:spcAft>
                <a:spcPct val="0"/>
              </a:spcAft>
              <a:buFontTx/>
              <a:buChar char="•"/>
            </a:pPr>
            <a:r>
              <a:rPr lang="en-US" altLang="en-US" sz="2400" dirty="0">
                <a:latin typeface="Arial" panose="020B0604020202020204" pitchFamily="34" charset="0"/>
              </a:rPr>
              <a:t>Once </a:t>
            </a:r>
            <a:r>
              <a:rPr lang="en-US" altLang="en-US" sz="2400" dirty="0">
                <a:latin typeface="Arial Unicode MS"/>
              </a:rPr>
              <a:t>add</a:t>
            </a:r>
            <a:r>
              <a:rPr lang="en-US" altLang="en-US" sz="2400" dirty="0"/>
              <a:t> returns, this stack frame is removed</a:t>
            </a:r>
            <a:endParaRPr lang="en-US" sz="2400" dirty="0"/>
          </a:p>
        </p:txBody>
      </p:sp>
      <p:sp>
        <p:nvSpPr>
          <p:cNvPr id="6" name="Title 5">
            <a:extLst>
              <a:ext uri="{FF2B5EF4-FFF2-40B4-BE49-F238E27FC236}">
                <a16:creationId xmlns:a16="http://schemas.microsoft.com/office/drawing/2014/main" id="{290F2F3F-2D0B-C3CD-F2AB-6696583A7A6E}"/>
              </a:ext>
            </a:extLst>
          </p:cNvPr>
          <p:cNvSpPr txBox="1">
            <a:spLocks noGrp="1"/>
          </p:cNvSpPr>
          <p:nvPr>
            <p:ph type="title"/>
          </p:nvPr>
        </p:nvSpPr>
        <p:spPr>
          <a:xfrm>
            <a:off x="5909310" y="928303"/>
            <a:ext cx="5381943" cy="2751522"/>
          </a:xfrm>
          <a:prstGeom prst="rect">
            <a:avLst/>
          </a:prstGeom>
          <a:noFill/>
        </p:spPr>
        <p:txBody>
          <a:bodyPr wrap="square">
            <a:spAutoFit/>
          </a:bodyPr>
          <a:lstStyle/>
          <a:p>
            <a:br>
              <a:rPr lang="en-US" sz="2800" dirty="0">
                <a:solidFill>
                  <a:schemeClr val="bg1"/>
                </a:solidFill>
              </a:rPr>
            </a:br>
            <a:r>
              <a:rPr lang="en-US" sz="2800" dirty="0">
                <a:solidFill>
                  <a:schemeClr val="bg1"/>
                </a:solidFill>
              </a:rPr>
              <a:t>def add(a, b):</a:t>
            </a:r>
          </a:p>
          <a:p>
            <a:r>
              <a:rPr lang="en-US" sz="2800" dirty="0">
                <a:solidFill>
                  <a:schemeClr val="bg1"/>
                </a:solidFill>
              </a:rPr>
              <a:t>    result = a + b</a:t>
            </a:r>
          </a:p>
          <a:p>
            <a:r>
              <a:rPr lang="en-US" sz="2800" dirty="0">
                <a:solidFill>
                  <a:schemeClr val="bg1"/>
                </a:solidFill>
              </a:rPr>
              <a:t>    return result</a:t>
            </a:r>
          </a:p>
          <a:p>
            <a:endParaRPr lang="en-US" sz="2800" dirty="0">
              <a:solidFill>
                <a:schemeClr val="bg1"/>
              </a:solidFill>
            </a:endParaRPr>
          </a:p>
          <a:p>
            <a:r>
              <a:rPr lang="en-US" sz="2800" dirty="0">
                <a:solidFill>
                  <a:schemeClr val="bg1"/>
                </a:solidFill>
              </a:rPr>
              <a:t>sum = add(2, 3)</a:t>
            </a:r>
            <a:endParaRPr lang="en-US" sz="2400" dirty="0">
              <a:solidFill>
                <a:schemeClr val="bg1"/>
              </a:solidFill>
            </a:endParaRPr>
          </a:p>
          <a:p>
            <a:endParaRPr lang="en-US" sz="2400" dirty="0">
              <a:solidFill>
                <a:schemeClr val="bg1"/>
              </a:solidFill>
            </a:endParaRPr>
          </a:p>
        </p:txBody>
      </p:sp>
      <p:sp>
        <p:nvSpPr>
          <p:cNvPr id="5" name="TextBox 4">
            <a:extLst>
              <a:ext uri="{FF2B5EF4-FFF2-40B4-BE49-F238E27FC236}">
                <a16:creationId xmlns:a16="http://schemas.microsoft.com/office/drawing/2014/main" id="{5D4D771A-1838-5655-0F6E-80A6B35A538D}"/>
              </a:ext>
            </a:extLst>
          </p:cNvPr>
          <p:cNvSpPr txBox="1"/>
          <p:nvPr/>
        </p:nvSpPr>
        <p:spPr>
          <a:xfrm>
            <a:off x="1803083" y="2844225"/>
            <a:ext cx="1785937" cy="584775"/>
          </a:xfrm>
          <a:prstGeom prst="rect">
            <a:avLst/>
          </a:prstGeom>
          <a:noFill/>
        </p:spPr>
        <p:txBody>
          <a:bodyPr wrap="square">
            <a:spAutoFit/>
          </a:bodyPr>
          <a:lstStyle/>
          <a:p>
            <a:r>
              <a:rPr lang="en-US" sz="3200" dirty="0">
                <a:solidFill>
                  <a:schemeClr val="bg1"/>
                </a:solidFill>
              </a:rPr>
              <a:t>Example </a:t>
            </a:r>
            <a:endParaRPr lang="en-US" sz="3200" dirty="0"/>
          </a:p>
        </p:txBody>
      </p:sp>
    </p:spTree>
    <p:extLst>
      <p:ext uri="{BB962C8B-B14F-4D97-AF65-F5344CB8AC3E}">
        <p14:creationId xmlns:p14="http://schemas.microsoft.com/office/powerpoint/2010/main" val="34121853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7E2AE-48CC-A7D4-A326-EACD6FDA6032}"/>
              </a:ext>
            </a:extLst>
          </p:cNvPr>
          <p:cNvSpPr>
            <a:spLocks noGrp="1"/>
          </p:cNvSpPr>
          <p:nvPr>
            <p:ph type="title"/>
          </p:nvPr>
        </p:nvSpPr>
        <p:spPr>
          <a:xfrm>
            <a:off x="354330" y="685800"/>
            <a:ext cx="9578340" cy="1280160"/>
          </a:xfrm>
        </p:spPr>
        <p:txBody>
          <a:bodyPr>
            <a:normAutofit fontScale="90000"/>
          </a:bodyPr>
          <a:lstStyle/>
          <a:p>
            <a:r>
              <a:rPr lang="en-US" dirty="0"/>
              <a:t>🗂️ 2. Heap Memory </a:t>
            </a:r>
            <a:br>
              <a:rPr lang="en-US" dirty="0"/>
            </a:br>
            <a:r>
              <a:rPr lang="en-US" dirty="0"/>
              <a:t>(for object storage)</a:t>
            </a:r>
          </a:p>
        </p:txBody>
      </p:sp>
      <p:sp>
        <p:nvSpPr>
          <p:cNvPr id="3" name="Content Placeholder 2">
            <a:extLst>
              <a:ext uri="{FF2B5EF4-FFF2-40B4-BE49-F238E27FC236}">
                <a16:creationId xmlns:a16="http://schemas.microsoft.com/office/drawing/2014/main" id="{CC00F3ED-AED3-9FD4-0BDD-41F2DE2999A0}"/>
              </a:ext>
            </a:extLst>
          </p:cNvPr>
          <p:cNvSpPr>
            <a:spLocks noGrp="1"/>
          </p:cNvSpPr>
          <p:nvPr>
            <p:ph idx="14"/>
          </p:nvPr>
        </p:nvSpPr>
        <p:spPr>
          <a:xfrm>
            <a:off x="459229" y="2205672"/>
            <a:ext cx="11382251" cy="4103370"/>
          </a:xfrm>
        </p:spPr>
        <p:txBody>
          <a:bodyPr>
            <a:noAutofit/>
          </a:bodyPr>
          <a:lstStyle/>
          <a:p>
            <a:pPr marL="0" indent="0">
              <a:buNone/>
            </a:pPr>
            <a:r>
              <a:rPr lang="en-US" sz="2800" b="1" dirty="0"/>
              <a:t>✅ What it stores:</a:t>
            </a:r>
          </a:p>
          <a:p>
            <a:pPr marL="0" indent="0">
              <a:buNone/>
            </a:pPr>
            <a:r>
              <a:rPr lang="en-US" sz="2800" dirty="0"/>
              <a:t>All Python </a:t>
            </a:r>
            <a:r>
              <a:rPr lang="en-US" sz="2800" b="1" dirty="0"/>
              <a:t>objects and data structures</a:t>
            </a:r>
            <a:endParaRPr lang="en-US" sz="2800" dirty="0"/>
          </a:p>
          <a:p>
            <a:pPr marL="384048" lvl="1" indent="0">
              <a:buNone/>
            </a:pPr>
            <a:r>
              <a:rPr lang="en-US" sz="2800" dirty="0"/>
              <a:t>Lists, dictionaries, custom class objects</a:t>
            </a:r>
          </a:p>
          <a:p>
            <a:pPr marL="384048" lvl="1" indent="0">
              <a:buNone/>
            </a:pPr>
            <a:r>
              <a:rPr lang="en-US" sz="2800" dirty="0"/>
              <a:t>Even values of variables (in some cases)</a:t>
            </a:r>
          </a:p>
          <a:p>
            <a:pPr marL="0" indent="0">
              <a:buNone/>
            </a:pPr>
            <a:r>
              <a:rPr lang="en-US" sz="2800" b="1" dirty="0"/>
              <a:t>🧠 How it works:</a:t>
            </a:r>
          </a:p>
          <a:p>
            <a:pPr marL="0" indent="0">
              <a:buNone/>
            </a:pPr>
            <a:r>
              <a:rPr lang="en-US" sz="2800" dirty="0"/>
              <a:t>Managed by the </a:t>
            </a:r>
            <a:r>
              <a:rPr lang="en-US" sz="2800" b="1" dirty="0"/>
              <a:t>Python Memory Manager</a:t>
            </a:r>
            <a:endParaRPr lang="en-US" sz="2800" dirty="0"/>
          </a:p>
          <a:p>
            <a:pPr marL="0" indent="0">
              <a:buNone/>
            </a:pPr>
            <a:r>
              <a:rPr lang="en-US" sz="2800" dirty="0"/>
              <a:t>Memory is allocated dynamically</a:t>
            </a:r>
          </a:p>
          <a:p>
            <a:pPr marL="0" indent="0">
              <a:buNone/>
            </a:pPr>
            <a:r>
              <a:rPr lang="en-US" sz="2800" dirty="0"/>
              <a:t>Cleaned up by the </a:t>
            </a:r>
            <a:r>
              <a:rPr lang="en-US" sz="2800" b="1" dirty="0"/>
              <a:t>Garbage Collector</a:t>
            </a:r>
            <a:r>
              <a:rPr lang="en-US" sz="2800" dirty="0"/>
              <a:t> when no references are left</a:t>
            </a:r>
          </a:p>
        </p:txBody>
      </p:sp>
      <p:sp>
        <p:nvSpPr>
          <p:cNvPr id="4" name="Slide Number Placeholder 3">
            <a:extLst>
              <a:ext uri="{FF2B5EF4-FFF2-40B4-BE49-F238E27FC236}">
                <a16:creationId xmlns:a16="http://schemas.microsoft.com/office/drawing/2014/main" id="{1BCBE261-6512-A1F5-1C4D-60BD3E3D41D7}"/>
              </a:ext>
            </a:extLst>
          </p:cNvPr>
          <p:cNvSpPr>
            <a:spLocks noGrp="1"/>
          </p:cNvSpPr>
          <p:nvPr>
            <p:ph type="sldNum" sz="quarter" idx="12"/>
          </p:nvPr>
        </p:nvSpPr>
        <p:spPr>
          <a:xfrm>
            <a:off x="11274179" y="6217920"/>
            <a:ext cx="458592" cy="365125"/>
          </a:xfrm>
        </p:spPr>
        <p:txBody>
          <a:bodyPr/>
          <a:lstStyle/>
          <a:p>
            <a:fld id="{CBD12358-51D2-46B3-9BDE-DF29528B9454}" type="slidenum">
              <a:rPr lang="en-US" smtClean="0"/>
              <a:t>18</a:t>
            </a:fld>
            <a:endParaRPr lang="en-US" dirty="0"/>
          </a:p>
        </p:txBody>
      </p:sp>
    </p:spTree>
    <p:extLst>
      <p:ext uri="{BB962C8B-B14F-4D97-AF65-F5344CB8AC3E}">
        <p14:creationId xmlns:p14="http://schemas.microsoft.com/office/powerpoint/2010/main" val="5295086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373CD8-77D1-740D-AA7C-5C8A2E79AE96}"/>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CB05148D-729A-30F1-A1FD-6B97F6948C64}"/>
              </a:ext>
            </a:extLst>
          </p:cNvPr>
          <p:cNvSpPr txBox="1">
            <a:spLocks noGrp="1"/>
          </p:cNvSpPr>
          <p:nvPr>
            <p:ph type="title"/>
          </p:nvPr>
        </p:nvSpPr>
        <p:spPr>
          <a:xfrm>
            <a:off x="5909310" y="2479496"/>
            <a:ext cx="5381943" cy="1200329"/>
          </a:xfrm>
          <a:prstGeom prst="rect">
            <a:avLst/>
          </a:prstGeom>
          <a:noFill/>
        </p:spPr>
        <p:txBody>
          <a:bodyPr wrap="square">
            <a:spAutoFit/>
          </a:bodyPr>
          <a:lstStyle/>
          <a:p>
            <a:br>
              <a:rPr lang="en-US" sz="2800" dirty="0">
                <a:solidFill>
                  <a:schemeClr val="bg1"/>
                </a:solidFill>
              </a:rPr>
            </a:br>
            <a:r>
              <a:rPr lang="en-US" sz="2800" dirty="0" err="1"/>
              <a:t>my_list</a:t>
            </a:r>
            <a:r>
              <a:rPr lang="en-US" sz="2800" dirty="0"/>
              <a:t> = [1, 2, 3]</a:t>
            </a:r>
            <a:br>
              <a:rPr lang="en-US" sz="2800" dirty="0"/>
            </a:br>
            <a:endParaRPr lang="en-US" sz="2400" dirty="0">
              <a:solidFill>
                <a:schemeClr val="bg1"/>
              </a:solidFill>
            </a:endParaRPr>
          </a:p>
        </p:txBody>
      </p:sp>
      <p:sp>
        <p:nvSpPr>
          <p:cNvPr id="5" name="TextBox 4">
            <a:extLst>
              <a:ext uri="{FF2B5EF4-FFF2-40B4-BE49-F238E27FC236}">
                <a16:creationId xmlns:a16="http://schemas.microsoft.com/office/drawing/2014/main" id="{3061D457-C9C8-EA2B-BAFB-BA27410754CB}"/>
              </a:ext>
            </a:extLst>
          </p:cNvPr>
          <p:cNvSpPr txBox="1"/>
          <p:nvPr/>
        </p:nvSpPr>
        <p:spPr>
          <a:xfrm>
            <a:off x="1803083" y="2844225"/>
            <a:ext cx="1785937" cy="584775"/>
          </a:xfrm>
          <a:prstGeom prst="rect">
            <a:avLst/>
          </a:prstGeom>
          <a:noFill/>
        </p:spPr>
        <p:txBody>
          <a:bodyPr wrap="square">
            <a:spAutoFit/>
          </a:bodyPr>
          <a:lstStyle/>
          <a:p>
            <a:r>
              <a:rPr lang="en-US" sz="3200" dirty="0">
                <a:solidFill>
                  <a:schemeClr val="bg1"/>
                </a:solidFill>
              </a:rPr>
              <a:t>Example </a:t>
            </a:r>
            <a:endParaRPr lang="en-US" sz="3200" dirty="0"/>
          </a:p>
        </p:txBody>
      </p:sp>
      <p:sp>
        <p:nvSpPr>
          <p:cNvPr id="2" name="Rectangle 1">
            <a:extLst>
              <a:ext uri="{FF2B5EF4-FFF2-40B4-BE49-F238E27FC236}">
                <a16:creationId xmlns:a16="http://schemas.microsoft.com/office/drawing/2014/main" id="{69D7A218-D1A1-F076-81DA-98F7530591F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000" b="0" i="0" u="none" strike="noStrike" cap="none" normalizeH="0" baseline="0">
                <a:ln>
                  <a:noFill/>
                </a:ln>
                <a:solidFill>
                  <a:schemeClr val="tx1"/>
                </a:solidFill>
                <a:effectLst/>
                <a:latin typeface="Arial Unicode MS"/>
              </a:rPr>
              <a:t>my_list</a:t>
            </a:r>
            <a:r>
              <a:rPr kumimoji="0" lang="en-US" altLang="en-US" sz="800" b="0" i="0" u="none" strike="noStrike" cap="none" normalizeH="0" baseline="0">
                <a:ln>
                  <a:noFill/>
                </a:ln>
                <a:solidFill>
                  <a:schemeClr val="tx1"/>
                </a:solidFill>
                <a:effectLst/>
              </a:rPr>
              <a:t> (the </a:t>
            </a:r>
            <a:r>
              <a:rPr kumimoji="0" lang="en-US" altLang="en-US" sz="1800" b="1" i="0" u="none" strike="noStrike" cap="none" normalizeH="0" baseline="0">
                <a:ln>
                  <a:noFill/>
                </a:ln>
                <a:solidFill>
                  <a:schemeClr val="tx1"/>
                </a:solidFill>
                <a:effectLst/>
                <a:latin typeface="Arial" panose="020B0604020202020204" pitchFamily="34" charset="0"/>
              </a:rPr>
              <a:t>reference</a:t>
            </a:r>
            <a:r>
              <a:rPr kumimoji="0" lang="en-US" altLang="en-US" sz="1800" b="0" i="0" u="none" strike="noStrike" cap="none" normalizeH="0" baseline="0">
                <a:ln>
                  <a:noFill/>
                </a:ln>
                <a:solidFill>
                  <a:schemeClr val="tx1"/>
                </a:solidFill>
                <a:effectLst/>
                <a:latin typeface="Arial" panose="020B0604020202020204" pitchFamily="34" charset="0"/>
              </a:rPr>
              <a:t>) lives in stack memory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chemeClr val="tx1"/>
                </a:solidFill>
                <a:effectLst/>
                <a:latin typeface="Arial" panose="020B0604020202020204" pitchFamily="34" charset="0"/>
              </a:rPr>
              <a:t>The actual list </a:t>
            </a:r>
            <a:r>
              <a:rPr kumimoji="0" lang="en-US" altLang="en-US" sz="1000" b="0" i="0" u="none" strike="noStrike" cap="none" normalizeH="0" baseline="0">
                <a:ln>
                  <a:noFill/>
                </a:ln>
                <a:solidFill>
                  <a:schemeClr val="tx1"/>
                </a:solidFill>
                <a:effectLst/>
                <a:latin typeface="Arial Unicode MS"/>
              </a:rPr>
              <a:t>[1, 2, 3]</a:t>
            </a:r>
            <a:r>
              <a:rPr kumimoji="0" lang="en-US" altLang="en-US" sz="800" b="0" i="0" u="none" strike="noStrike" cap="none" normalizeH="0" baseline="0">
                <a:ln>
                  <a:noFill/>
                </a:ln>
                <a:solidFill>
                  <a:schemeClr val="tx1"/>
                </a:solidFill>
                <a:effectLst/>
              </a:rPr>
              <a:t> lives in the </a:t>
            </a:r>
            <a:r>
              <a:rPr kumimoji="0" lang="en-US" altLang="en-US" sz="1800" b="1" i="0" u="none" strike="noStrike" cap="none" normalizeH="0" baseline="0">
                <a:ln>
                  <a:noFill/>
                </a:ln>
                <a:solidFill>
                  <a:schemeClr val="tx1"/>
                </a:solidFill>
                <a:effectLst/>
                <a:latin typeface="Arial" panose="020B0604020202020204" pitchFamily="34" charset="0"/>
              </a:rPr>
              <a:t>heap</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4" name="Rectangle 2">
            <a:extLst>
              <a:ext uri="{FF2B5EF4-FFF2-40B4-BE49-F238E27FC236}">
                <a16:creationId xmlns:a16="http://schemas.microsoft.com/office/drawing/2014/main" id="{C58660A8-154D-0ADC-1A6B-4CA594E6BD8D}"/>
              </a:ext>
            </a:extLst>
          </p:cNvPr>
          <p:cNvSpPr>
            <a:spLocks noGrp="1" noChangeArrowheads="1"/>
          </p:cNvSpPr>
          <p:nvPr>
            <p:ph type="body" sz="quarter" idx="28"/>
          </p:nvPr>
        </p:nvSpPr>
        <p:spPr bwMode="auto">
          <a:xfrm>
            <a:off x="6096000" y="3832811"/>
            <a:ext cx="5676900" cy="1815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effectLst/>
                <a:latin typeface="Arial Unicode MS"/>
              </a:rPr>
              <a:t> </a:t>
            </a:r>
            <a:r>
              <a:rPr kumimoji="0" lang="en-US" altLang="en-US" sz="2800" b="0" i="0" u="none" strike="noStrike" cap="none" normalizeH="0" baseline="0" dirty="0" err="1">
                <a:ln>
                  <a:noFill/>
                </a:ln>
                <a:effectLst/>
                <a:latin typeface="Arial Unicode MS"/>
              </a:rPr>
              <a:t>my_list</a:t>
            </a:r>
            <a:r>
              <a:rPr kumimoji="0" lang="en-US" altLang="en-US" sz="2800" b="0" i="0" u="none" strike="noStrike" cap="none" normalizeH="0" baseline="0" dirty="0">
                <a:ln>
                  <a:noFill/>
                </a:ln>
                <a:effectLst/>
              </a:rPr>
              <a:t> (the </a:t>
            </a:r>
            <a:r>
              <a:rPr kumimoji="0" lang="en-US" altLang="en-US" sz="2800" b="1" i="0" u="none" strike="noStrike" cap="none" normalizeH="0" baseline="0" dirty="0">
                <a:ln>
                  <a:noFill/>
                </a:ln>
                <a:effectLst/>
                <a:latin typeface="Arial" panose="020B0604020202020204" pitchFamily="34" charset="0"/>
              </a:rPr>
              <a:t>reference</a:t>
            </a:r>
            <a:r>
              <a:rPr kumimoji="0" lang="en-US" altLang="en-US" sz="2800" b="0" i="0" u="none" strike="noStrike" cap="none" normalizeH="0" baseline="0" dirty="0">
                <a:ln>
                  <a:noFill/>
                </a:ln>
                <a:effectLst/>
                <a:latin typeface="Arial" panose="020B0604020202020204" pitchFamily="34" charset="0"/>
              </a:rPr>
              <a:t>) lives   in stack memory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effectLst/>
                <a:latin typeface="Arial" panose="020B0604020202020204" pitchFamily="34" charset="0"/>
              </a:rPr>
              <a:t> The actual list </a:t>
            </a:r>
            <a:r>
              <a:rPr kumimoji="0" lang="en-US" altLang="en-US" sz="2800" b="0" i="0" u="none" strike="noStrike" cap="none" normalizeH="0" baseline="0" dirty="0">
                <a:ln>
                  <a:noFill/>
                </a:ln>
                <a:effectLst/>
                <a:latin typeface="Arial Unicode MS"/>
              </a:rPr>
              <a:t>[1, 2, 3]</a:t>
            </a:r>
            <a:r>
              <a:rPr kumimoji="0" lang="en-US" altLang="en-US" sz="2800" b="0" i="0" u="none" strike="noStrike" cap="none" normalizeH="0" baseline="0" dirty="0">
                <a:ln>
                  <a:noFill/>
                </a:ln>
                <a:effectLst/>
              </a:rPr>
              <a:t> lives in the </a:t>
            </a:r>
            <a:r>
              <a:rPr kumimoji="0" lang="en-US" altLang="en-US" sz="2800" b="1" i="0" u="none" strike="noStrike" cap="none" normalizeH="0" baseline="0" dirty="0">
                <a:ln>
                  <a:noFill/>
                </a:ln>
                <a:effectLst/>
                <a:latin typeface="Arial" panose="020B0604020202020204" pitchFamily="34" charset="0"/>
              </a:rPr>
              <a:t>heap</a:t>
            </a:r>
            <a:endParaRPr kumimoji="0" lang="en-US" altLang="en-US" sz="2800" b="0" i="0" u="none" strike="noStrike" cap="none" normalizeH="0" baseline="0" dirty="0">
              <a:ln>
                <a:noFill/>
              </a:ln>
              <a:effectLst/>
              <a:latin typeface="Arial" panose="020B0604020202020204" pitchFamily="34" charset="0"/>
            </a:endParaRPr>
          </a:p>
        </p:txBody>
      </p:sp>
    </p:spTree>
    <p:extLst>
      <p:ext uri="{BB962C8B-B14F-4D97-AF65-F5344CB8AC3E}">
        <p14:creationId xmlns:p14="http://schemas.microsoft.com/office/powerpoint/2010/main" val="14221396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F021C-3CEB-0FBA-DA89-C9C82E741BB3}"/>
              </a:ext>
            </a:extLst>
          </p:cNvPr>
          <p:cNvSpPr>
            <a:spLocks noGrp="1"/>
          </p:cNvSpPr>
          <p:nvPr>
            <p:ph type="title"/>
          </p:nvPr>
        </p:nvSpPr>
        <p:spPr>
          <a:xfrm>
            <a:off x="914400" y="3429000"/>
            <a:ext cx="4206240" cy="2377440"/>
          </a:xfrm>
        </p:spPr>
        <p:txBody>
          <a:bodyPr anchor="t" anchorCtr="0"/>
          <a:lstStyle/>
          <a:p>
            <a:r>
              <a:rPr lang="en-US" dirty="0"/>
              <a:t>Agenda </a:t>
            </a:r>
          </a:p>
        </p:txBody>
      </p:sp>
      <p:sp>
        <p:nvSpPr>
          <p:cNvPr id="3" name="Text Placeholder 2">
            <a:extLst>
              <a:ext uri="{FF2B5EF4-FFF2-40B4-BE49-F238E27FC236}">
                <a16:creationId xmlns:a16="http://schemas.microsoft.com/office/drawing/2014/main" id="{3C6746B3-AFD9-641E-7CBF-9A783646B368}"/>
              </a:ext>
            </a:extLst>
          </p:cNvPr>
          <p:cNvSpPr>
            <a:spLocks noGrp="1"/>
          </p:cNvSpPr>
          <p:nvPr>
            <p:ph sz="quarter" idx="35"/>
          </p:nvPr>
        </p:nvSpPr>
        <p:spPr>
          <a:xfrm>
            <a:off x="3714114" y="2651761"/>
            <a:ext cx="5658486" cy="3817619"/>
          </a:xfrm>
        </p:spPr>
        <p:txBody>
          <a:bodyPr anchor="t" anchorCtr="0">
            <a:noAutofit/>
          </a:bodyPr>
          <a:lstStyle/>
          <a:p>
            <a:pPr marL="0">
              <a:lnSpc>
                <a:spcPct val="100000"/>
              </a:lnSpc>
              <a:spcBef>
                <a:spcPts val="0"/>
              </a:spcBef>
            </a:pPr>
            <a:r>
              <a:rPr lang="en-US" sz="2400" dirty="0"/>
              <a:t>Python</a:t>
            </a:r>
          </a:p>
          <a:p>
            <a:pPr marL="0">
              <a:lnSpc>
                <a:spcPct val="100000"/>
              </a:lnSpc>
              <a:spcBef>
                <a:spcPts val="0"/>
              </a:spcBef>
            </a:pPr>
            <a:r>
              <a:rPr lang="en-US" sz="2400" dirty="0"/>
              <a:t>Features of Python</a:t>
            </a:r>
          </a:p>
          <a:p>
            <a:pPr marL="0">
              <a:lnSpc>
                <a:spcPct val="100000"/>
              </a:lnSpc>
              <a:spcBef>
                <a:spcPts val="0"/>
              </a:spcBef>
            </a:pPr>
            <a:r>
              <a:rPr lang="en-US" sz="2400" dirty="0"/>
              <a:t>Flavors of Python</a:t>
            </a:r>
          </a:p>
          <a:p>
            <a:pPr marL="0">
              <a:lnSpc>
                <a:spcPct val="100000"/>
              </a:lnSpc>
              <a:spcBef>
                <a:spcPts val="0"/>
              </a:spcBef>
            </a:pPr>
            <a:r>
              <a:rPr lang="en-US" sz="2400" dirty="0"/>
              <a:t>Execution of a Python Program</a:t>
            </a:r>
          </a:p>
          <a:p>
            <a:pPr marL="0">
              <a:lnSpc>
                <a:spcPct val="100000"/>
              </a:lnSpc>
              <a:spcBef>
                <a:spcPts val="0"/>
              </a:spcBef>
            </a:pPr>
            <a:r>
              <a:rPr lang="en-US" sz="2400" dirty="0"/>
              <a:t>Python Virtual Machine (PVM)</a:t>
            </a:r>
          </a:p>
          <a:p>
            <a:pPr marL="0">
              <a:lnSpc>
                <a:spcPct val="100000"/>
              </a:lnSpc>
              <a:spcBef>
                <a:spcPts val="0"/>
              </a:spcBef>
            </a:pPr>
            <a:r>
              <a:rPr lang="en-US" sz="2400" dirty="0"/>
              <a:t>Viewing the Byte Code</a:t>
            </a:r>
          </a:p>
          <a:p>
            <a:pPr marL="0">
              <a:lnSpc>
                <a:spcPct val="100000"/>
              </a:lnSpc>
              <a:spcBef>
                <a:spcPts val="0"/>
              </a:spcBef>
            </a:pPr>
            <a:r>
              <a:rPr lang="en-US" sz="2400" dirty="0"/>
              <a:t>Frozen Binaries</a:t>
            </a:r>
          </a:p>
          <a:p>
            <a:pPr marL="0">
              <a:lnSpc>
                <a:spcPct val="100000"/>
              </a:lnSpc>
              <a:spcBef>
                <a:spcPts val="0"/>
              </a:spcBef>
            </a:pPr>
            <a:r>
              <a:rPr lang="en-US" sz="2400" dirty="0"/>
              <a:t>Memory Management in Python</a:t>
            </a:r>
          </a:p>
          <a:p>
            <a:pPr marL="0">
              <a:lnSpc>
                <a:spcPct val="100000"/>
              </a:lnSpc>
              <a:spcBef>
                <a:spcPts val="0"/>
              </a:spcBef>
            </a:pPr>
            <a:r>
              <a:rPr lang="en-US" sz="2400" dirty="0"/>
              <a:t>Comparisons between C and Python</a:t>
            </a:r>
          </a:p>
          <a:p>
            <a:pPr marL="0">
              <a:lnSpc>
                <a:spcPct val="100000"/>
              </a:lnSpc>
              <a:spcBef>
                <a:spcPts val="0"/>
              </a:spcBef>
            </a:pPr>
            <a:r>
              <a:rPr lang="en-US" sz="2400" dirty="0"/>
              <a:t>Comparisons between Java and Python</a:t>
            </a:r>
          </a:p>
        </p:txBody>
      </p:sp>
      <p:sp>
        <p:nvSpPr>
          <p:cNvPr id="4" name="Slide Number Placeholder 3">
            <a:extLst>
              <a:ext uri="{FF2B5EF4-FFF2-40B4-BE49-F238E27FC236}">
                <a16:creationId xmlns:a16="http://schemas.microsoft.com/office/drawing/2014/main" id="{5D559569-83D5-A20B-653C-B9D6C8D98164}"/>
              </a:ext>
            </a:extLst>
          </p:cNvPr>
          <p:cNvSpPr>
            <a:spLocks noGrp="1"/>
          </p:cNvSpPr>
          <p:nvPr>
            <p:ph type="sldNum" sz="quarter" idx="34"/>
          </p:nvPr>
        </p:nvSpPr>
        <p:spPr/>
        <p:txBody>
          <a:bodyPr/>
          <a:lstStyle/>
          <a:p>
            <a:fld id="{47FEACEE-25B4-4A2D-B147-27296E36371D}" type="slidenum">
              <a:rPr lang="en-US" altLang="zh-CN" noProof="0" smtClean="0"/>
              <a:pPr/>
              <a:t>2</a:t>
            </a:fld>
            <a:endParaRPr lang="en-US" altLang="zh-CN" noProof="0" dirty="0"/>
          </a:p>
        </p:txBody>
      </p:sp>
    </p:spTree>
    <p:extLst>
      <p:ext uri="{BB962C8B-B14F-4D97-AF65-F5344CB8AC3E}">
        <p14:creationId xmlns:p14="http://schemas.microsoft.com/office/powerpoint/2010/main" val="14850807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DC702C-7953-4B45-442C-1E937DB0FCA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80BEFE-FB65-4CA5-37E1-9843F4831CA7}"/>
              </a:ext>
            </a:extLst>
          </p:cNvPr>
          <p:cNvSpPr>
            <a:spLocks noGrp="1"/>
          </p:cNvSpPr>
          <p:nvPr>
            <p:ph type="title"/>
          </p:nvPr>
        </p:nvSpPr>
        <p:spPr>
          <a:xfrm>
            <a:off x="914400" y="731520"/>
            <a:ext cx="8481060" cy="1165860"/>
          </a:xfrm>
        </p:spPr>
        <p:txBody>
          <a:bodyPr>
            <a:normAutofit fontScale="90000"/>
          </a:bodyPr>
          <a:lstStyle/>
          <a:p>
            <a:r>
              <a:rPr lang="en-US" dirty="0"/>
              <a:t>Difference between Stack and Heap Memory</a:t>
            </a:r>
          </a:p>
        </p:txBody>
      </p:sp>
      <p:sp>
        <p:nvSpPr>
          <p:cNvPr id="4" name="Slide Number Placeholder 3">
            <a:extLst>
              <a:ext uri="{FF2B5EF4-FFF2-40B4-BE49-F238E27FC236}">
                <a16:creationId xmlns:a16="http://schemas.microsoft.com/office/drawing/2014/main" id="{1F9CAE6F-A671-7F2C-8492-64C59095867A}"/>
              </a:ext>
            </a:extLst>
          </p:cNvPr>
          <p:cNvSpPr>
            <a:spLocks noGrp="1"/>
          </p:cNvSpPr>
          <p:nvPr>
            <p:ph type="sldNum" sz="quarter" idx="12"/>
          </p:nvPr>
        </p:nvSpPr>
        <p:spPr/>
        <p:txBody>
          <a:bodyPr/>
          <a:lstStyle/>
          <a:p>
            <a:fld id="{CBD12358-51D2-46B3-9BDE-DF29528B9454}" type="slidenum">
              <a:rPr lang="en-US" smtClean="0"/>
              <a:t>20</a:t>
            </a:fld>
            <a:endParaRPr lang="en-US" dirty="0"/>
          </a:p>
        </p:txBody>
      </p:sp>
      <p:graphicFrame>
        <p:nvGraphicFramePr>
          <p:cNvPr id="5" name="Table 4">
            <a:extLst>
              <a:ext uri="{FF2B5EF4-FFF2-40B4-BE49-F238E27FC236}">
                <a16:creationId xmlns:a16="http://schemas.microsoft.com/office/drawing/2014/main" id="{22D3DDD6-9328-EF38-B8E5-ECE5F1698C91}"/>
              </a:ext>
            </a:extLst>
          </p:cNvPr>
          <p:cNvGraphicFramePr>
            <a:graphicFrameLocks noGrp="1"/>
          </p:cNvGraphicFramePr>
          <p:nvPr>
            <p:extLst>
              <p:ext uri="{D42A27DB-BD31-4B8C-83A1-F6EECF244321}">
                <p14:modId xmlns:p14="http://schemas.microsoft.com/office/powerpoint/2010/main" val="478711627"/>
              </p:ext>
            </p:extLst>
          </p:nvPr>
        </p:nvGraphicFramePr>
        <p:xfrm>
          <a:off x="411481" y="2148522"/>
          <a:ext cx="11567160" cy="3474720"/>
        </p:xfrm>
        <a:graphic>
          <a:graphicData uri="http://schemas.openxmlformats.org/drawingml/2006/table">
            <a:tbl>
              <a:tblPr/>
              <a:tblGrid>
                <a:gridCol w="2214660">
                  <a:extLst>
                    <a:ext uri="{9D8B030D-6E8A-4147-A177-3AD203B41FA5}">
                      <a16:colId xmlns:a16="http://schemas.microsoft.com/office/drawing/2014/main" val="121945577"/>
                    </a:ext>
                  </a:extLst>
                </a:gridCol>
                <a:gridCol w="4488230">
                  <a:extLst>
                    <a:ext uri="{9D8B030D-6E8A-4147-A177-3AD203B41FA5}">
                      <a16:colId xmlns:a16="http://schemas.microsoft.com/office/drawing/2014/main" val="4218904477"/>
                    </a:ext>
                  </a:extLst>
                </a:gridCol>
                <a:gridCol w="4864270">
                  <a:extLst>
                    <a:ext uri="{9D8B030D-6E8A-4147-A177-3AD203B41FA5}">
                      <a16:colId xmlns:a16="http://schemas.microsoft.com/office/drawing/2014/main" val="4014647162"/>
                    </a:ext>
                  </a:extLst>
                </a:gridCol>
              </a:tblGrid>
              <a:tr h="0">
                <a:tc>
                  <a:txBody>
                    <a:bodyPr/>
                    <a:lstStyle/>
                    <a:p>
                      <a:r>
                        <a:rPr lang="en-US" sz="2400" dirty="0">
                          <a:solidFill>
                            <a:schemeClr val="bg1"/>
                          </a:solidFill>
                        </a:rPr>
                        <a:t>Feature</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2"/>
                    </a:solidFill>
                  </a:tcPr>
                </a:tc>
                <a:tc>
                  <a:txBody>
                    <a:bodyPr/>
                    <a:lstStyle/>
                    <a:p>
                      <a:r>
                        <a:rPr lang="en-US" sz="2400">
                          <a:solidFill>
                            <a:schemeClr val="bg1"/>
                          </a:solidFill>
                        </a:rPr>
                        <a:t>Stack Memory</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2"/>
                    </a:solidFill>
                  </a:tcPr>
                </a:tc>
                <a:tc>
                  <a:txBody>
                    <a:bodyPr/>
                    <a:lstStyle/>
                    <a:p>
                      <a:r>
                        <a:rPr lang="en-US" sz="2400" dirty="0">
                          <a:solidFill>
                            <a:schemeClr val="bg1"/>
                          </a:solidFill>
                        </a:rPr>
                        <a:t>Heap Memory</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2"/>
                    </a:solidFill>
                  </a:tcPr>
                </a:tc>
                <a:extLst>
                  <a:ext uri="{0D108BD9-81ED-4DB2-BD59-A6C34878D82A}">
                    <a16:rowId xmlns:a16="http://schemas.microsoft.com/office/drawing/2014/main" val="2728246359"/>
                  </a:ext>
                </a:extLst>
              </a:tr>
              <a:tr h="0">
                <a:tc>
                  <a:txBody>
                    <a:bodyPr/>
                    <a:lstStyle/>
                    <a:p>
                      <a:r>
                        <a:rPr lang="en-US" sz="2400">
                          <a:solidFill>
                            <a:schemeClr val="bg1"/>
                          </a:solidFill>
                        </a:rPr>
                        <a:t>Used For</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400">
                          <a:solidFill>
                            <a:schemeClr val="bg1"/>
                          </a:solidFill>
                        </a:rPr>
                        <a:t>Function calls &amp; local variables</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400">
                          <a:solidFill>
                            <a:schemeClr val="bg1"/>
                          </a:solidFill>
                        </a:rPr>
                        <a:t>Objects, data structures, dynamic data</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821367402"/>
                  </a:ext>
                </a:extLst>
              </a:tr>
              <a:tr h="0">
                <a:tc>
                  <a:txBody>
                    <a:bodyPr/>
                    <a:lstStyle/>
                    <a:p>
                      <a:r>
                        <a:rPr lang="en-US" sz="2400">
                          <a:solidFill>
                            <a:schemeClr val="bg1"/>
                          </a:solidFill>
                        </a:rPr>
                        <a:t>Allocation</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400">
                          <a:solidFill>
                            <a:schemeClr val="bg1"/>
                          </a:solidFill>
                        </a:rPr>
                        <a:t>Static / During function call</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400">
                          <a:solidFill>
                            <a:schemeClr val="bg1"/>
                          </a:solidFill>
                        </a:rPr>
                        <a:t>Dynamic / During runtime</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635910846"/>
                  </a:ext>
                </a:extLst>
              </a:tr>
              <a:tr h="0">
                <a:tc>
                  <a:txBody>
                    <a:bodyPr/>
                    <a:lstStyle/>
                    <a:p>
                      <a:r>
                        <a:rPr lang="en-US" sz="2400">
                          <a:solidFill>
                            <a:schemeClr val="bg1"/>
                          </a:solidFill>
                        </a:rPr>
                        <a:t>Access Speed</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400">
                          <a:solidFill>
                            <a:schemeClr val="bg1"/>
                          </a:solidFill>
                        </a:rPr>
                        <a:t>Fast</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400">
                          <a:solidFill>
                            <a:schemeClr val="bg1"/>
                          </a:solidFill>
                        </a:rPr>
                        <a:t>Slower</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717781790"/>
                  </a:ext>
                </a:extLst>
              </a:tr>
              <a:tr h="0">
                <a:tc>
                  <a:txBody>
                    <a:bodyPr/>
                    <a:lstStyle/>
                    <a:p>
                      <a:r>
                        <a:rPr lang="en-US" sz="2400">
                          <a:solidFill>
                            <a:schemeClr val="bg1"/>
                          </a:solidFill>
                        </a:rPr>
                        <a:t>Lifetime</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400">
                          <a:solidFill>
                            <a:schemeClr val="bg1"/>
                          </a:solidFill>
                        </a:rPr>
                        <a:t>Until function exits</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400" dirty="0">
                          <a:solidFill>
                            <a:schemeClr val="bg1"/>
                          </a:solidFill>
                        </a:rPr>
                        <a:t>Until object is no longer referenced</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38221153"/>
                  </a:ext>
                </a:extLst>
              </a:tr>
              <a:tr h="0">
                <a:tc>
                  <a:txBody>
                    <a:bodyPr/>
                    <a:lstStyle/>
                    <a:p>
                      <a:r>
                        <a:rPr lang="en-US" sz="2400">
                          <a:solidFill>
                            <a:schemeClr val="bg1"/>
                          </a:solidFill>
                        </a:rPr>
                        <a:t>Managed By</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400" dirty="0">
                          <a:solidFill>
                            <a:schemeClr val="bg1"/>
                          </a:solidFill>
                        </a:rPr>
                        <a:t>Python Call Stack</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400" dirty="0">
                          <a:solidFill>
                            <a:schemeClr val="bg1"/>
                          </a:solidFill>
                        </a:rPr>
                        <a:t>Python Memory Manager + Garbage Collector</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295643488"/>
                  </a:ext>
                </a:extLst>
              </a:tr>
            </a:tbl>
          </a:graphicData>
        </a:graphic>
      </p:graphicFrame>
    </p:spTree>
    <p:extLst>
      <p:ext uri="{BB962C8B-B14F-4D97-AF65-F5344CB8AC3E}">
        <p14:creationId xmlns:p14="http://schemas.microsoft.com/office/powerpoint/2010/main" val="17928888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E87ED-EDA5-8B39-1C4A-124AB6C49FCB}"/>
              </a:ext>
            </a:extLst>
          </p:cNvPr>
          <p:cNvSpPr>
            <a:spLocks noGrp="1"/>
          </p:cNvSpPr>
          <p:nvPr>
            <p:ph type="title"/>
          </p:nvPr>
        </p:nvSpPr>
        <p:spPr>
          <a:xfrm>
            <a:off x="251460" y="731520"/>
            <a:ext cx="9761220" cy="822960"/>
          </a:xfrm>
        </p:spPr>
        <p:txBody>
          <a:bodyPr/>
          <a:lstStyle/>
          <a:p>
            <a:r>
              <a:rPr lang="en-US" dirty="0"/>
              <a:t>Memory Management Components </a:t>
            </a:r>
          </a:p>
        </p:txBody>
      </p:sp>
      <p:sp>
        <p:nvSpPr>
          <p:cNvPr id="3" name="Content Placeholder 2">
            <a:extLst>
              <a:ext uri="{FF2B5EF4-FFF2-40B4-BE49-F238E27FC236}">
                <a16:creationId xmlns:a16="http://schemas.microsoft.com/office/drawing/2014/main" id="{288391F8-E0CF-7BBE-63F0-24DDC516D718}"/>
              </a:ext>
            </a:extLst>
          </p:cNvPr>
          <p:cNvSpPr>
            <a:spLocks noGrp="1"/>
          </p:cNvSpPr>
          <p:nvPr>
            <p:ph idx="14"/>
          </p:nvPr>
        </p:nvSpPr>
        <p:spPr>
          <a:xfrm>
            <a:off x="2068830" y="1874520"/>
            <a:ext cx="5897880" cy="4297680"/>
          </a:xfrm>
        </p:spPr>
        <p:txBody>
          <a:bodyPr>
            <a:noAutofit/>
          </a:bodyPr>
          <a:lstStyle/>
          <a:p>
            <a:pPr marL="0" indent="0">
              <a:buNone/>
            </a:pPr>
            <a:r>
              <a:rPr lang="en-US" sz="2800" b="1" dirty="0"/>
              <a:t>1. Private Heap</a:t>
            </a:r>
          </a:p>
          <a:p>
            <a:pPr marL="0" indent="0">
              <a:buNone/>
            </a:pPr>
            <a:r>
              <a:rPr lang="en-US" sz="2800" b="1" dirty="0"/>
              <a:t>2. Python Memory Manager</a:t>
            </a:r>
            <a:endParaRPr lang="en-US" sz="2800" dirty="0"/>
          </a:p>
          <a:p>
            <a:pPr marL="0" indent="0">
              <a:buNone/>
            </a:pPr>
            <a:r>
              <a:rPr lang="en-US" sz="2800" b="1" dirty="0"/>
              <a:t>3. Raw Memory Allocator</a:t>
            </a:r>
            <a:endParaRPr lang="en-US" sz="2800" dirty="0"/>
          </a:p>
          <a:p>
            <a:pPr marL="0" indent="0">
              <a:buNone/>
            </a:pPr>
            <a:r>
              <a:rPr lang="en-US" sz="2800" b="1" dirty="0"/>
              <a:t>4. Object-Specific Allocators</a:t>
            </a:r>
            <a:endParaRPr lang="en-US" sz="2800" dirty="0"/>
          </a:p>
          <a:p>
            <a:pPr marL="0" indent="0">
              <a:buNone/>
            </a:pPr>
            <a:r>
              <a:rPr lang="en-US" sz="2800" b="1" dirty="0"/>
              <a:t>5. Garbage Collector (GC)</a:t>
            </a:r>
            <a:endParaRPr lang="en-US" sz="2800" dirty="0"/>
          </a:p>
          <a:p>
            <a:pPr marL="0" indent="0">
              <a:buNone/>
            </a:pPr>
            <a:r>
              <a:rPr lang="en-US" sz="2800" b="1" dirty="0"/>
              <a:t>6. Reference Counting</a:t>
            </a:r>
            <a:endParaRPr lang="en-US" sz="2800" dirty="0"/>
          </a:p>
          <a:p>
            <a:pPr marL="0" indent="0">
              <a:buNone/>
            </a:pPr>
            <a:r>
              <a:rPr lang="en-US" sz="2800" b="1" dirty="0"/>
              <a:t>7. Cyclic Garbage Collector</a:t>
            </a:r>
            <a:endParaRPr lang="en-US" sz="2800" dirty="0"/>
          </a:p>
        </p:txBody>
      </p:sp>
      <p:sp>
        <p:nvSpPr>
          <p:cNvPr id="4" name="Slide Number Placeholder 3">
            <a:extLst>
              <a:ext uri="{FF2B5EF4-FFF2-40B4-BE49-F238E27FC236}">
                <a16:creationId xmlns:a16="http://schemas.microsoft.com/office/drawing/2014/main" id="{8E3B0670-D8A9-3CDC-8993-717F59EF1B61}"/>
              </a:ext>
            </a:extLst>
          </p:cNvPr>
          <p:cNvSpPr>
            <a:spLocks noGrp="1"/>
          </p:cNvSpPr>
          <p:nvPr>
            <p:ph type="sldNum" sz="quarter" idx="12"/>
          </p:nvPr>
        </p:nvSpPr>
        <p:spPr/>
        <p:txBody>
          <a:bodyPr/>
          <a:lstStyle/>
          <a:p>
            <a:fld id="{CBD12358-51D2-46B3-9BDE-DF29528B9454}" type="slidenum">
              <a:rPr lang="en-US" smtClean="0"/>
              <a:t>21</a:t>
            </a:fld>
            <a:endParaRPr lang="en-US" dirty="0"/>
          </a:p>
        </p:txBody>
      </p:sp>
    </p:spTree>
    <p:extLst>
      <p:ext uri="{BB962C8B-B14F-4D97-AF65-F5344CB8AC3E}">
        <p14:creationId xmlns:p14="http://schemas.microsoft.com/office/powerpoint/2010/main" val="18237614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197116" y="1961388"/>
            <a:ext cx="11690084" cy="4485132"/>
          </a:xfrm>
          <a:noFill/>
        </p:spPr>
        <p:txBody>
          <a:bodyPr anchor="t" anchorCtr="0">
            <a:noAutofit/>
          </a:bodyPr>
          <a:lstStyle/>
          <a:p>
            <a:r>
              <a:rPr lang="en-US" sz="2800" dirty="0"/>
              <a:t> </a:t>
            </a:r>
            <a:r>
              <a:rPr lang="en-US" sz="2800" dirty="0">
                <a:latin typeface="+mn-lt"/>
                <a:ea typeface="+mn-ea"/>
                <a:cs typeface="+mn-cs"/>
              </a:rPr>
              <a:t>1. Private Heap - All Python objects and data structures are stored which is managed internally by Python and not accessible directly by the programmer.</a:t>
            </a:r>
            <a:br>
              <a:rPr lang="en-US" sz="2800" dirty="0">
                <a:latin typeface="+mn-lt"/>
                <a:ea typeface="+mn-ea"/>
                <a:cs typeface="+mn-cs"/>
              </a:rPr>
            </a:br>
            <a:r>
              <a:rPr lang="en-US" sz="2800" dirty="0">
                <a:latin typeface="+mn-lt"/>
                <a:ea typeface="+mn-ea"/>
                <a:cs typeface="+mn-cs"/>
              </a:rPr>
              <a:t> </a:t>
            </a:r>
            <a:br>
              <a:rPr lang="en-US" sz="2800" dirty="0">
                <a:latin typeface="+mn-lt"/>
                <a:ea typeface="+mn-ea"/>
                <a:cs typeface="+mn-cs"/>
              </a:rPr>
            </a:br>
            <a:r>
              <a:rPr lang="en-US" sz="2800" dirty="0">
                <a:latin typeface="+mn-lt"/>
                <a:ea typeface="+mn-ea"/>
                <a:cs typeface="+mn-cs"/>
              </a:rPr>
              <a:t>2. Python Memory Manager - Controls the allocation and deallocation of memory in the private heap and Automatically assigns memory to variables and releases it when no longer needed. Works closely with the garbage collector.</a:t>
            </a:r>
            <a:br>
              <a:rPr lang="en-US" sz="2800" dirty="0">
                <a:latin typeface="+mn-lt"/>
                <a:ea typeface="+mn-ea"/>
                <a:cs typeface="+mn-cs"/>
              </a:rPr>
            </a:br>
            <a:r>
              <a:rPr lang="en-US" sz="2800" dirty="0">
                <a:latin typeface="+mn-lt"/>
                <a:ea typeface="+mn-ea"/>
                <a:cs typeface="+mn-cs"/>
              </a:rPr>
              <a:t> </a:t>
            </a:r>
            <a:br>
              <a:rPr lang="en-US" sz="2800" dirty="0">
                <a:latin typeface="+mn-lt"/>
                <a:ea typeface="+mn-ea"/>
                <a:cs typeface="+mn-cs"/>
              </a:rPr>
            </a:br>
            <a:r>
              <a:rPr lang="en-US" sz="2800" dirty="0">
                <a:latin typeface="+mn-lt"/>
                <a:ea typeface="+mn-ea"/>
                <a:cs typeface="+mn-cs"/>
              </a:rPr>
              <a:t>3. Raw Memory Allocator - Interfaces directly with the Operating System. Reserves memory blocks in the private heap. It’s a low-level component ensuring enough space is available.</a:t>
            </a:r>
          </a:p>
        </p:txBody>
      </p:sp>
      <p:sp>
        <p:nvSpPr>
          <p:cNvPr id="4" name="Slide Number Placeholder 3">
            <a:extLst>
              <a:ext uri="{FF2B5EF4-FFF2-40B4-BE49-F238E27FC236}">
                <a16:creationId xmlns:a16="http://schemas.microsoft.com/office/drawing/2014/main" id="{14D4AF3B-CC38-C6F7-1058-2FC5EE48D7F2}"/>
              </a:ext>
            </a:extLst>
          </p:cNvPr>
          <p:cNvSpPr>
            <a:spLocks noGrp="1"/>
          </p:cNvSpPr>
          <p:nvPr>
            <p:ph type="sldNum" sz="quarter" idx="12"/>
          </p:nvPr>
        </p:nvSpPr>
        <p:spPr/>
        <p:txBody>
          <a:bodyPr/>
          <a:lstStyle/>
          <a:p>
            <a:fld id="{69E57DC2-970A-4B3E-BB1C-7A09969E49DF}" type="slidenum">
              <a:rPr lang="en-US" smtClean="0"/>
              <a:t>22</a:t>
            </a:fld>
            <a:endParaRPr lang="en-US" dirty="0"/>
          </a:p>
        </p:txBody>
      </p:sp>
    </p:spTree>
    <p:extLst>
      <p:ext uri="{BB962C8B-B14F-4D97-AF65-F5344CB8AC3E}">
        <p14:creationId xmlns:p14="http://schemas.microsoft.com/office/powerpoint/2010/main" val="36666746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54A726-8D9A-9E2D-741D-60C3C01E7C3D}"/>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9872D9-9A46-C9A2-5206-2C687C77FCB3}"/>
              </a:ext>
            </a:extLst>
          </p:cNvPr>
          <p:cNvSpPr>
            <a:spLocks noGrp="1"/>
          </p:cNvSpPr>
          <p:nvPr>
            <p:ph idx="1"/>
          </p:nvPr>
        </p:nvSpPr>
        <p:spPr>
          <a:xfrm>
            <a:off x="377191" y="1732787"/>
            <a:ext cx="11516852" cy="4850257"/>
          </a:xfrm>
          <a:noFill/>
        </p:spPr>
        <p:txBody>
          <a:bodyPr>
            <a:noAutofit/>
          </a:bodyPr>
          <a:lstStyle/>
          <a:p>
            <a:pPr marL="0" indent="0">
              <a:buNone/>
            </a:pPr>
            <a:r>
              <a:rPr lang="en-US" sz="2800" b="1" dirty="0"/>
              <a:t> 4. Object-Specific Allocators - </a:t>
            </a:r>
            <a:r>
              <a:rPr lang="en-US" sz="2800" dirty="0"/>
              <a:t>Manage memory for </a:t>
            </a:r>
            <a:r>
              <a:rPr lang="en-US" sz="2800" b="1" dirty="0"/>
              <a:t>specific object types</a:t>
            </a:r>
            <a:r>
              <a:rPr lang="en-US" sz="2800" dirty="0"/>
              <a:t> (like lists, integers, dictionaries) and Optimize performance and memory reuse for frequently used types.</a:t>
            </a:r>
          </a:p>
          <a:p>
            <a:pPr marL="0" lvl="0" indent="0">
              <a:buNone/>
            </a:pPr>
            <a:r>
              <a:rPr lang="en-US" sz="2800" b="1" dirty="0"/>
              <a:t>5. Garbage Collector (GC) - </a:t>
            </a:r>
            <a:r>
              <a:rPr lang="en-US" sz="2800" dirty="0"/>
              <a:t>Detects and </a:t>
            </a:r>
            <a:r>
              <a:rPr lang="en-US" sz="2800" b="1" dirty="0"/>
              <a:t>frees memory</a:t>
            </a:r>
            <a:r>
              <a:rPr lang="en-US" sz="2800" dirty="0"/>
              <a:t> occupied by objects that are </a:t>
            </a:r>
            <a:r>
              <a:rPr lang="en-US" sz="2800" b="1" dirty="0"/>
              <a:t>no longer in use</a:t>
            </a:r>
            <a:r>
              <a:rPr lang="en-US" sz="2800" dirty="0"/>
              <a:t>. Uses techniques like </a:t>
            </a:r>
            <a:r>
              <a:rPr lang="en-US" sz="2800" b="1" dirty="0"/>
              <a:t>reference counting</a:t>
            </a:r>
            <a:r>
              <a:rPr lang="en-US" sz="2800" dirty="0"/>
              <a:t> and </a:t>
            </a:r>
            <a:r>
              <a:rPr lang="en-US" sz="2800" b="1" dirty="0"/>
              <a:t>cyclic garbage collection</a:t>
            </a:r>
            <a:r>
              <a:rPr lang="en-US" sz="2800" dirty="0"/>
              <a:t>.</a:t>
            </a:r>
          </a:p>
          <a:p>
            <a:pPr marL="0" indent="0">
              <a:buNone/>
            </a:pPr>
            <a:r>
              <a:rPr lang="en-US" sz="2800" b="1" dirty="0"/>
              <a:t>6. Reference Counting - </a:t>
            </a:r>
            <a:r>
              <a:rPr lang="en-US" sz="2800" dirty="0"/>
              <a:t>Each object maintains a </a:t>
            </a:r>
            <a:r>
              <a:rPr lang="en-US" sz="2800" b="1" dirty="0"/>
              <a:t>count of references</a:t>
            </a:r>
            <a:r>
              <a:rPr lang="en-US" sz="2800" dirty="0"/>
              <a:t> to it. When the reference count drops to zero, the memory is reclaimed.</a:t>
            </a:r>
          </a:p>
          <a:p>
            <a:pPr marL="0" lvl="0" indent="0">
              <a:buNone/>
            </a:pPr>
            <a:r>
              <a:rPr lang="en-US" sz="2800" b="1" dirty="0"/>
              <a:t>7. Cyclic Garbage Collector - </a:t>
            </a:r>
            <a:r>
              <a:rPr lang="en-US" sz="2800" dirty="0"/>
              <a:t>Handles </a:t>
            </a:r>
            <a:r>
              <a:rPr lang="en-US" sz="2800" b="1" dirty="0"/>
              <a:t>reference cycles</a:t>
            </a:r>
            <a:r>
              <a:rPr lang="en-US" sz="2800" dirty="0"/>
              <a:t> that reference counting alone can’t clean up. Runs periodically to find and collect cyclically linked unreferenced objects.</a:t>
            </a:r>
          </a:p>
        </p:txBody>
      </p:sp>
      <p:sp>
        <p:nvSpPr>
          <p:cNvPr id="4" name="Slide Number Placeholder 3">
            <a:extLst>
              <a:ext uri="{FF2B5EF4-FFF2-40B4-BE49-F238E27FC236}">
                <a16:creationId xmlns:a16="http://schemas.microsoft.com/office/drawing/2014/main" id="{4DB5F063-D574-F1A1-5596-DCFB6B8FC7BB}"/>
              </a:ext>
            </a:extLst>
          </p:cNvPr>
          <p:cNvSpPr>
            <a:spLocks noGrp="1"/>
          </p:cNvSpPr>
          <p:nvPr>
            <p:ph type="sldNum" sz="quarter" idx="12"/>
          </p:nvPr>
        </p:nvSpPr>
        <p:spPr/>
        <p:txBody>
          <a:bodyPr/>
          <a:lstStyle/>
          <a:p>
            <a:fld id="{69E57DC2-970A-4B3E-BB1C-7A09969E49DF}" type="slidenum">
              <a:rPr lang="en-US" smtClean="0"/>
              <a:t>23</a:t>
            </a:fld>
            <a:endParaRPr lang="en-US" dirty="0"/>
          </a:p>
        </p:txBody>
      </p:sp>
    </p:spTree>
    <p:extLst>
      <p:ext uri="{BB962C8B-B14F-4D97-AF65-F5344CB8AC3E}">
        <p14:creationId xmlns:p14="http://schemas.microsoft.com/office/powerpoint/2010/main" val="15450787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13169-FCC9-87B7-212E-BE9977385FA6}"/>
              </a:ext>
            </a:extLst>
          </p:cNvPr>
          <p:cNvSpPr>
            <a:spLocks noGrp="1"/>
          </p:cNvSpPr>
          <p:nvPr>
            <p:ph type="title"/>
          </p:nvPr>
        </p:nvSpPr>
        <p:spPr>
          <a:xfrm>
            <a:off x="914400" y="297180"/>
            <a:ext cx="8092440" cy="960120"/>
          </a:xfrm>
        </p:spPr>
        <p:txBody>
          <a:bodyPr anchor="t">
            <a:normAutofit/>
          </a:bodyPr>
          <a:lstStyle/>
          <a:p>
            <a:r>
              <a:rPr lang="fr-FR" dirty="0"/>
              <a:t>🧮 </a:t>
            </a:r>
            <a:r>
              <a:rPr lang="fr-FR" dirty="0" err="1"/>
              <a:t>Comparison</a:t>
            </a:r>
            <a:r>
              <a:rPr lang="fr-FR" dirty="0"/>
              <a:t> : Python vs C</a:t>
            </a:r>
            <a:endParaRPr lang="en-US" dirty="0"/>
          </a:p>
        </p:txBody>
      </p:sp>
      <p:sp>
        <p:nvSpPr>
          <p:cNvPr id="5" name="Slide Number Placeholder 4">
            <a:extLst>
              <a:ext uri="{FF2B5EF4-FFF2-40B4-BE49-F238E27FC236}">
                <a16:creationId xmlns:a16="http://schemas.microsoft.com/office/drawing/2014/main" id="{F795603C-05BC-920B-287E-6DBCD854AC53}"/>
              </a:ext>
            </a:extLst>
          </p:cNvPr>
          <p:cNvSpPr>
            <a:spLocks noGrp="1"/>
          </p:cNvSpPr>
          <p:nvPr>
            <p:ph type="sldNum" sz="quarter" idx="29"/>
          </p:nvPr>
        </p:nvSpPr>
        <p:spPr>
          <a:xfrm>
            <a:off x="11194169" y="6229350"/>
            <a:ext cx="458592" cy="365125"/>
          </a:xfrm>
        </p:spPr>
        <p:txBody>
          <a:bodyPr anchor="ctr">
            <a:normAutofit/>
          </a:bodyPr>
          <a:lstStyle/>
          <a:p>
            <a:pPr>
              <a:spcAft>
                <a:spcPts val="600"/>
              </a:spcAft>
            </a:pPr>
            <a:fld id="{47FEACEE-25B4-4A2D-B147-27296E36371D}" type="slidenum">
              <a:rPr lang="en-US" altLang="zh-CN" noProof="0" smtClean="0"/>
              <a:pPr>
                <a:spcAft>
                  <a:spcPts val="600"/>
                </a:spcAft>
              </a:pPr>
              <a:t>24</a:t>
            </a:fld>
            <a:endParaRPr lang="en-US" altLang="zh-CN" noProof="0"/>
          </a:p>
        </p:txBody>
      </p:sp>
      <p:graphicFrame>
        <p:nvGraphicFramePr>
          <p:cNvPr id="6" name="Table 5">
            <a:extLst>
              <a:ext uri="{FF2B5EF4-FFF2-40B4-BE49-F238E27FC236}">
                <a16:creationId xmlns:a16="http://schemas.microsoft.com/office/drawing/2014/main" id="{08CCEA16-90F8-AED3-2E44-53BD50FB12E5}"/>
              </a:ext>
            </a:extLst>
          </p:cNvPr>
          <p:cNvGraphicFramePr>
            <a:graphicFrameLocks noGrp="1"/>
          </p:cNvGraphicFramePr>
          <p:nvPr>
            <p:extLst>
              <p:ext uri="{D42A27DB-BD31-4B8C-83A1-F6EECF244321}">
                <p14:modId xmlns:p14="http://schemas.microsoft.com/office/powerpoint/2010/main" val="4212560591"/>
              </p:ext>
            </p:extLst>
          </p:nvPr>
        </p:nvGraphicFramePr>
        <p:xfrm>
          <a:off x="658367" y="1113392"/>
          <a:ext cx="9754362" cy="5121384"/>
        </p:xfrm>
        <a:graphic>
          <a:graphicData uri="http://schemas.openxmlformats.org/drawingml/2006/table">
            <a:tbl>
              <a:tblPr/>
              <a:tblGrid>
                <a:gridCol w="2473049">
                  <a:extLst>
                    <a:ext uri="{9D8B030D-6E8A-4147-A177-3AD203B41FA5}">
                      <a16:colId xmlns:a16="http://schemas.microsoft.com/office/drawing/2014/main" val="1516064784"/>
                    </a:ext>
                  </a:extLst>
                </a:gridCol>
                <a:gridCol w="3892125">
                  <a:extLst>
                    <a:ext uri="{9D8B030D-6E8A-4147-A177-3AD203B41FA5}">
                      <a16:colId xmlns:a16="http://schemas.microsoft.com/office/drawing/2014/main" val="2021756230"/>
                    </a:ext>
                  </a:extLst>
                </a:gridCol>
                <a:gridCol w="3389188">
                  <a:extLst>
                    <a:ext uri="{9D8B030D-6E8A-4147-A177-3AD203B41FA5}">
                      <a16:colId xmlns:a16="http://schemas.microsoft.com/office/drawing/2014/main" val="4136515550"/>
                    </a:ext>
                  </a:extLst>
                </a:gridCol>
              </a:tblGrid>
              <a:tr h="249778">
                <a:tc>
                  <a:txBody>
                    <a:bodyPr/>
                    <a:lstStyle/>
                    <a:p>
                      <a:r>
                        <a:rPr lang="en-US" sz="2000">
                          <a:solidFill>
                            <a:schemeClr val="bg1"/>
                          </a:solidFill>
                        </a:rPr>
                        <a:t>Feature</a:t>
                      </a: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000">
                          <a:solidFill>
                            <a:schemeClr val="bg1"/>
                          </a:solidFill>
                        </a:rPr>
                        <a:t>🐍 </a:t>
                      </a:r>
                      <a:r>
                        <a:rPr lang="en-US" sz="2000" b="1">
                          <a:solidFill>
                            <a:schemeClr val="bg1"/>
                          </a:solidFill>
                        </a:rPr>
                        <a:t>Python</a:t>
                      </a:r>
                      <a:endParaRPr lang="en-US" sz="2000">
                        <a:solidFill>
                          <a:schemeClr val="bg1"/>
                        </a:solidFill>
                      </a:endParaRP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000">
                          <a:solidFill>
                            <a:schemeClr val="bg1"/>
                          </a:solidFill>
                        </a:rPr>
                        <a:t>🛠️ </a:t>
                      </a:r>
                      <a:r>
                        <a:rPr lang="en-US" sz="2000" b="1">
                          <a:solidFill>
                            <a:schemeClr val="bg1"/>
                          </a:solidFill>
                        </a:rPr>
                        <a:t>C</a:t>
                      </a:r>
                      <a:endParaRPr lang="en-US" sz="2000">
                        <a:solidFill>
                          <a:schemeClr val="bg1"/>
                        </a:solidFill>
                      </a:endParaRP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6808270"/>
                  </a:ext>
                </a:extLst>
              </a:tr>
              <a:tr h="249778">
                <a:tc>
                  <a:txBody>
                    <a:bodyPr/>
                    <a:lstStyle/>
                    <a:p>
                      <a:r>
                        <a:rPr lang="en-US" sz="2000" b="1">
                          <a:solidFill>
                            <a:schemeClr val="bg1"/>
                          </a:solidFill>
                        </a:rPr>
                        <a:t>Type</a:t>
                      </a:r>
                      <a:endParaRPr lang="en-US" sz="2000">
                        <a:solidFill>
                          <a:schemeClr val="bg1"/>
                        </a:solidFill>
                      </a:endParaRP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000">
                          <a:solidFill>
                            <a:schemeClr val="bg1"/>
                          </a:solidFill>
                        </a:rPr>
                        <a:t>High-level, interpreted language</a:t>
                      </a: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000">
                          <a:solidFill>
                            <a:schemeClr val="bg1"/>
                          </a:solidFill>
                        </a:rPr>
                        <a:t>Low-level, compiled language</a:t>
                      </a: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612931982"/>
                  </a:ext>
                </a:extLst>
              </a:tr>
              <a:tr h="249778">
                <a:tc>
                  <a:txBody>
                    <a:bodyPr/>
                    <a:lstStyle/>
                    <a:p>
                      <a:r>
                        <a:rPr lang="en-US" sz="2000" b="1">
                          <a:solidFill>
                            <a:schemeClr val="bg1"/>
                          </a:solidFill>
                        </a:rPr>
                        <a:t>Speed</a:t>
                      </a:r>
                      <a:endParaRPr lang="en-US" sz="2000">
                        <a:solidFill>
                          <a:schemeClr val="bg1"/>
                        </a:solidFill>
                      </a:endParaRP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000">
                          <a:solidFill>
                            <a:schemeClr val="bg1"/>
                          </a:solidFill>
                        </a:rPr>
                        <a:t>Slower due to interpretation</a:t>
                      </a: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000">
                          <a:solidFill>
                            <a:schemeClr val="bg1"/>
                          </a:solidFill>
                        </a:rPr>
                        <a:t>Very fast due to direct machine code</a:t>
                      </a: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733438401"/>
                  </a:ext>
                </a:extLst>
              </a:tr>
              <a:tr h="249778">
                <a:tc>
                  <a:txBody>
                    <a:bodyPr/>
                    <a:lstStyle/>
                    <a:p>
                      <a:r>
                        <a:rPr lang="en-US" sz="2000" b="1">
                          <a:solidFill>
                            <a:schemeClr val="bg1"/>
                          </a:solidFill>
                        </a:rPr>
                        <a:t>Memory Management</a:t>
                      </a:r>
                      <a:endParaRPr lang="en-US" sz="2000">
                        <a:solidFill>
                          <a:schemeClr val="bg1"/>
                        </a:solidFill>
                      </a:endParaRP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000">
                          <a:solidFill>
                            <a:schemeClr val="bg1"/>
                          </a:solidFill>
                        </a:rPr>
                        <a:t>Automatic (Garbage Collection)</a:t>
                      </a: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000">
                          <a:solidFill>
                            <a:schemeClr val="bg1"/>
                          </a:solidFill>
                        </a:rPr>
                        <a:t>Manual (malloc/free)</a:t>
                      </a: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965874268"/>
                  </a:ext>
                </a:extLst>
              </a:tr>
              <a:tr h="249778">
                <a:tc>
                  <a:txBody>
                    <a:bodyPr/>
                    <a:lstStyle/>
                    <a:p>
                      <a:r>
                        <a:rPr lang="en-US" sz="2000" b="1">
                          <a:solidFill>
                            <a:schemeClr val="bg1"/>
                          </a:solidFill>
                        </a:rPr>
                        <a:t>Syntax</a:t>
                      </a:r>
                      <a:endParaRPr lang="en-US" sz="2000">
                        <a:solidFill>
                          <a:schemeClr val="bg1"/>
                        </a:solidFill>
                      </a:endParaRP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000">
                          <a:solidFill>
                            <a:schemeClr val="bg1"/>
                          </a:solidFill>
                        </a:rPr>
                        <a:t>Easy, readable, beginner-friendly</a:t>
                      </a: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000">
                          <a:solidFill>
                            <a:schemeClr val="bg1"/>
                          </a:solidFill>
                        </a:rPr>
                        <a:t>Complex, requires more code</a:t>
                      </a: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085248273"/>
                  </a:ext>
                </a:extLst>
              </a:tr>
              <a:tr h="249778">
                <a:tc>
                  <a:txBody>
                    <a:bodyPr/>
                    <a:lstStyle/>
                    <a:p>
                      <a:r>
                        <a:rPr lang="en-US" sz="2000" b="1">
                          <a:solidFill>
                            <a:schemeClr val="bg1"/>
                          </a:solidFill>
                        </a:rPr>
                        <a:t>Compilation</a:t>
                      </a:r>
                      <a:endParaRPr lang="en-US" sz="2000">
                        <a:solidFill>
                          <a:schemeClr val="bg1"/>
                        </a:solidFill>
                      </a:endParaRP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000">
                          <a:solidFill>
                            <a:schemeClr val="bg1"/>
                          </a:solidFill>
                        </a:rPr>
                        <a:t>No compilation needed (interpreted)</a:t>
                      </a: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000">
                          <a:solidFill>
                            <a:schemeClr val="bg1"/>
                          </a:solidFill>
                        </a:rPr>
                        <a:t>Requires compilation to run</a:t>
                      </a: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738586221"/>
                  </a:ext>
                </a:extLst>
              </a:tr>
              <a:tr h="249778">
                <a:tc>
                  <a:txBody>
                    <a:bodyPr/>
                    <a:lstStyle/>
                    <a:p>
                      <a:r>
                        <a:rPr lang="en-US" sz="2000" b="1">
                          <a:solidFill>
                            <a:schemeClr val="bg1"/>
                          </a:solidFill>
                        </a:rPr>
                        <a:t>Portability</a:t>
                      </a:r>
                      <a:endParaRPr lang="en-US" sz="2000">
                        <a:solidFill>
                          <a:schemeClr val="bg1"/>
                        </a:solidFill>
                      </a:endParaRP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000">
                          <a:solidFill>
                            <a:schemeClr val="bg1"/>
                          </a:solidFill>
                        </a:rPr>
                        <a:t>Highly portable</a:t>
                      </a: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000">
                          <a:solidFill>
                            <a:schemeClr val="bg1"/>
                          </a:solidFill>
                        </a:rPr>
                        <a:t>Portable but dependent on hardware</a:t>
                      </a: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651962115"/>
                  </a:ext>
                </a:extLst>
              </a:tr>
              <a:tr h="249778">
                <a:tc>
                  <a:txBody>
                    <a:bodyPr/>
                    <a:lstStyle/>
                    <a:p>
                      <a:r>
                        <a:rPr lang="en-US" sz="2000" b="1">
                          <a:solidFill>
                            <a:schemeClr val="bg1"/>
                          </a:solidFill>
                        </a:rPr>
                        <a:t>Use Cases</a:t>
                      </a:r>
                      <a:endParaRPr lang="en-US" sz="2000">
                        <a:solidFill>
                          <a:schemeClr val="bg1"/>
                        </a:solidFill>
                      </a:endParaRP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000">
                          <a:solidFill>
                            <a:schemeClr val="bg1"/>
                          </a:solidFill>
                        </a:rPr>
                        <a:t>Scripting, automation, AI, web dev</a:t>
                      </a: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da-DK" sz="2000">
                          <a:solidFill>
                            <a:schemeClr val="bg1"/>
                          </a:solidFill>
                        </a:rPr>
                        <a:t>Embedded systems, OS/kernel dev, drivers</a:t>
                      </a: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363736794"/>
                  </a:ext>
                </a:extLst>
              </a:tr>
              <a:tr h="249778">
                <a:tc>
                  <a:txBody>
                    <a:bodyPr/>
                    <a:lstStyle/>
                    <a:p>
                      <a:r>
                        <a:rPr lang="en-US" sz="2000" b="1">
                          <a:solidFill>
                            <a:schemeClr val="bg1"/>
                          </a:solidFill>
                        </a:rPr>
                        <a:t>Pointers</a:t>
                      </a:r>
                      <a:endParaRPr lang="en-US" sz="2000">
                        <a:solidFill>
                          <a:schemeClr val="bg1"/>
                        </a:solidFill>
                      </a:endParaRP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000">
                          <a:solidFill>
                            <a:schemeClr val="bg1"/>
                          </a:solidFill>
                        </a:rPr>
                        <a:t>Not supported</a:t>
                      </a: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000">
                          <a:solidFill>
                            <a:schemeClr val="bg1"/>
                          </a:solidFill>
                        </a:rPr>
                        <a:t>Fully supported</a:t>
                      </a: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805535003"/>
                  </a:ext>
                </a:extLst>
              </a:tr>
              <a:tr h="249778">
                <a:tc>
                  <a:txBody>
                    <a:bodyPr/>
                    <a:lstStyle/>
                    <a:p>
                      <a:r>
                        <a:rPr lang="en-US" sz="2000" b="1">
                          <a:solidFill>
                            <a:schemeClr val="bg1"/>
                          </a:solidFill>
                        </a:rPr>
                        <a:t>Standard Libraries</a:t>
                      </a:r>
                      <a:endParaRPr lang="en-US" sz="2000">
                        <a:solidFill>
                          <a:schemeClr val="bg1"/>
                        </a:solidFill>
                      </a:endParaRP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000">
                          <a:solidFill>
                            <a:schemeClr val="bg1"/>
                          </a:solidFill>
                        </a:rPr>
                        <a:t>Very rich and extensive</a:t>
                      </a: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000">
                          <a:solidFill>
                            <a:schemeClr val="bg1"/>
                          </a:solidFill>
                        </a:rPr>
                        <a:t>Very minimal</a:t>
                      </a: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353278127"/>
                  </a:ext>
                </a:extLst>
              </a:tr>
              <a:tr h="249778">
                <a:tc>
                  <a:txBody>
                    <a:bodyPr/>
                    <a:lstStyle/>
                    <a:p>
                      <a:r>
                        <a:rPr lang="en-US" sz="2000" b="1">
                          <a:solidFill>
                            <a:schemeClr val="bg1"/>
                          </a:solidFill>
                        </a:rPr>
                        <a:t>Development Speed</a:t>
                      </a:r>
                      <a:endParaRPr lang="en-US" sz="2000">
                        <a:solidFill>
                          <a:schemeClr val="bg1"/>
                        </a:solidFill>
                      </a:endParaRP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000">
                          <a:solidFill>
                            <a:schemeClr val="bg1"/>
                          </a:solidFill>
                        </a:rPr>
                        <a:t>Fast development</a:t>
                      </a: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sz="2000" dirty="0">
                          <a:solidFill>
                            <a:schemeClr val="bg1"/>
                          </a:solidFill>
                        </a:rPr>
                        <a:t>Slower due to manual coding</a:t>
                      </a:r>
                    </a:p>
                  </a:txBody>
                  <a:tcPr marL="49944" marR="49944" marT="24972" marB="24972"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10334303"/>
                  </a:ext>
                </a:extLst>
              </a:tr>
            </a:tbl>
          </a:graphicData>
        </a:graphic>
      </p:graphicFrame>
    </p:spTree>
    <p:extLst>
      <p:ext uri="{BB962C8B-B14F-4D97-AF65-F5344CB8AC3E}">
        <p14:creationId xmlns:p14="http://schemas.microsoft.com/office/powerpoint/2010/main" val="37714058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CEBCF1-B135-9644-8F9E-1777CF4788E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F8E1B07-58B3-5D86-5255-D134B5B045D2}"/>
              </a:ext>
            </a:extLst>
          </p:cNvPr>
          <p:cNvSpPr>
            <a:spLocks noGrp="1"/>
          </p:cNvSpPr>
          <p:nvPr>
            <p:ph type="title"/>
          </p:nvPr>
        </p:nvSpPr>
        <p:spPr>
          <a:xfrm>
            <a:off x="914400" y="297180"/>
            <a:ext cx="8092440" cy="960120"/>
          </a:xfrm>
        </p:spPr>
        <p:txBody>
          <a:bodyPr anchor="t">
            <a:normAutofit/>
          </a:bodyPr>
          <a:lstStyle/>
          <a:p>
            <a:r>
              <a:rPr lang="fr-FR" dirty="0"/>
              <a:t>🧮 </a:t>
            </a:r>
            <a:r>
              <a:rPr lang="fr-FR" dirty="0" err="1"/>
              <a:t>Comparison</a:t>
            </a:r>
            <a:r>
              <a:rPr lang="fr-FR" dirty="0"/>
              <a:t> : Python vs Java</a:t>
            </a:r>
            <a:endParaRPr lang="en-US" dirty="0"/>
          </a:p>
        </p:txBody>
      </p:sp>
      <p:sp>
        <p:nvSpPr>
          <p:cNvPr id="5" name="Slide Number Placeholder 4">
            <a:extLst>
              <a:ext uri="{FF2B5EF4-FFF2-40B4-BE49-F238E27FC236}">
                <a16:creationId xmlns:a16="http://schemas.microsoft.com/office/drawing/2014/main" id="{CACB2ED6-AE13-5EF3-0BF3-0F6B61BC6BF7}"/>
              </a:ext>
            </a:extLst>
          </p:cNvPr>
          <p:cNvSpPr>
            <a:spLocks noGrp="1"/>
          </p:cNvSpPr>
          <p:nvPr>
            <p:ph type="sldNum" sz="quarter" idx="29"/>
          </p:nvPr>
        </p:nvSpPr>
        <p:spPr>
          <a:xfrm>
            <a:off x="11194169" y="6229350"/>
            <a:ext cx="458592" cy="365125"/>
          </a:xfrm>
        </p:spPr>
        <p:txBody>
          <a:bodyPr anchor="ctr">
            <a:normAutofit/>
          </a:bodyPr>
          <a:lstStyle/>
          <a:p>
            <a:pPr>
              <a:spcAft>
                <a:spcPts val="600"/>
              </a:spcAft>
            </a:pPr>
            <a:fld id="{47FEACEE-25B4-4A2D-B147-27296E36371D}" type="slidenum">
              <a:rPr lang="en-US" altLang="zh-CN" noProof="0" smtClean="0"/>
              <a:pPr>
                <a:spcAft>
                  <a:spcPts val="600"/>
                </a:spcAft>
              </a:pPr>
              <a:t>25</a:t>
            </a:fld>
            <a:endParaRPr lang="en-US" altLang="zh-CN" noProof="0"/>
          </a:p>
        </p:txBody>
      </p:sp>
      <p:graphicFrame>
        <p:nvGraphicFramePr>
          <p:cNvPr id="6" name="Table 5">
            <a:extLst>
              <a:ext uri="{FF2B5EF4-FFF2-40B4-BE49-F238E27FC236}">
                <a16:creationId xmlns:a16="http://schemas.microsoft.com/office/drawing/2014/main" id="{0EB14911-CA2A-D86B-2852-D61086199E0A}"/>
              </a:ext>
            </a:extLst>
          </p:cNvPr>
          <p:cNvGraphicFramePr>
            <a:graphicFrameLocks noGrp="1"/>
          </p:cNvGraphicFramePr>
          <p:nvPr>
            <p:extLst>
              <p:ext uri="{D42A27DB-BD31-4B8C-83A1-F6EECF244321}">
                <p14:modId xmlns:p14="http://schemas.microsoft.com/office/powerpoint/2010/main" val="2204454968"/>
              </p:ext>
            </p:extLst>
          </p:nvPr>
        </p:nvGraphicFramePr>
        <p:xfrm>
          <a:off x="658367" y="1113392"/>
          <a:ext cx="9822943" cy="5394960"/>
        </p:xfrm>
        <a:graphic>
          <a:graphicData uri="http://schemas.openxmlformats.org/drawingml/2006/table">
            <a:tbl>
              <a:tblPr/>
              <a:tblGrid>
                <a:gridCol w="2370583">
                  <a:extLst>
                    <a:ext uri="{9D8B030D-6E8A-4147-A177-3AD203B41FA5}">
                      <a16:colId xmlns:a16="http://schemas.microsoft.com/office/drawing/2014/main" val="1516064784"/>
                    </a:ext>
                  </a:extLst>
                </a:gridCol>
                <a:gridCol w="3760470">
                  <a:extLst>
                    <a:ext uri="{9D8B030D-6E8A-4147-A177-3AD203B41FA5}">
                      <a16:colId xmlns:a16="http://schemas.microsoft.com/office/drawing/2014/main" val="2021756230"/>
                    </a:ext>
                  </a:extLst>
                </a:gridCol>
                <a:gridCol w="3691890">
                  <a:extLst>
                    <a:ext uri="{9D8B030D-6E8A-4147-A177-3AD203B41FA5}">
                      <a16:colId xmlns:a16="http://schemas.microsoft.com/office/drawing/2014/main" val="4136515550"/>
                    </a:ext>
                  </a:extLst>
                </a:gridCol>
              </a:tblGrid>
              <a:tr h="249778">
                <a:tc>
                  <a:txBody>
                    <a:bodyPr/>
                    <a:lstStyle/>
                    <a:p>
                      <a:r>
                        <a:rPr lang="en-US" dirty="0">
                          <a:solidFill>
                            <a:schemeClr val="bg1"/>
                          </a:solidFill>
                        </a:rPr>
                        <a:t>Feature</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a:solidFill>
                            <a:schemeClr val="bg1"/>
                          </a:solidFill>
                        </a:rPr>
                        <a:t>🐍 </a:t>
                      </a:r>
                      <a:r>
                        <a:rPr lang="en-US" b="1">
                          <a:solidFill>
                            <a:schemeClr val="bg1"/>
                          </a:solidFill>
                        </a:rPr>
                        <a:t>Python</a:t>
                      </a:r>
                      <a:endParaRPr lang="en-US">
                        <a:solidFill>
                          <a:schemeClr val="bg1"/>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a:solidFill>
                            <a:schemeClr val="bg1"/>
                          </a:solidFill>
                        </a:rPr>
                        <a:t>☕ </a:t>
                      </a:r>
                      <a:r>
                        <a:rPr lang="en-US" b="1">
                          <a:solidFill>
                            <a:schemeClr val="bg1"/>
                          </a:solidFill>
                        </a:rPr>
                        <a:t>Java</a:t>
                      </a:r>
                      <a:endParaRPr lang="en-US">
                        <a:solidFill>
                          <a:schemeClr val="bg1"/>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6808270"/>
                  </a:ext>
                </a:extLst>
              </a:tr>
              <a:tr h="249778">
                <a:tc>
                  <a:txBody>
                    <a:bodyPr/>
                    <a:lstStyle/>
                    <a:p>
                      <a:r>
                        <a:rPr lang="en-US" b="1">
                          <a:solidFill>
                            <a:schemeClr val="bg1"/>
                          </a:solidFill>
                        </a:rPr>
                        <a:t>Type</a:t>
                      </a:r>
                      <a:endParaRPr lang="en-US">
                        <a:solidFill>
                          <a:schemeClr val="bg1"/>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a:solidFill>
                            <a:schemeClr val="bg1"/>
                          </a:solidFill>
                        </a:rPr>
                        <a:t>Interpreted, dynamically typed</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a:solidFill>
                            <a:schemeClr val="bg1"/>
                          </a:solidFill>
                        </a:rPr>
                        <a:t>Compiled to bytecode, statically typed</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612931982"/>
                  </a:ext>
                </a:extLst>
              </a:tr>
              <a:tr h="249778">
                <a:tc>
                  <a:txBody>
                    <a:bodyPr/>
                    <a:lstStyle/>
                    <a:p>
                      <a:r>
                        <a:rPr lang="en-US" b="1">
                          <a:solidFill>
                            <a:schemeClr val="bg1"/>
                          </a:solidFill>
                        </a:rPr>
                        <a:t>Execution</a:t>
                      </a:r>
                      <a:endParaRPr lang="en-US">
                        <a:solidFill>
                          <a:schemeClr val="bg1"/>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a:solidFill>
                            <a:schemeClr val="bg1"/>
                          </a:solidFill>
                        </a:rPr>
                        <a:t>Line-by-line via interpreter</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a:solidFill>
                            <a:schemeClr val="bg1"/>
                          </a:solidFill>
                        </a:rPr>
                        <a:t>Bytecode run on JVM (Java Virtual Machine)</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733438401"/>
                  </a:ext>
                </a:extLst>
              </a:tr>
              <a:tr h="249778">
                <a:tc>
                  <a:txBody>
                    <a:bodyPr/>
                    <a:lstStyle/>
                    <a:p>
                      <a:r>
                        <a:rPr lang="en-US" b="1">
                          <a:solidFill>
                            <a:schemeClr val="bg1"/>
                          </a:solidFill>
                        </a:rPr>
                        <a:t>Syntax</a:t>
                      </a:r>
                      <a:endParaRPr lang="en-US">
                        <a:solidFill>
                          <a:schemeClr val="bg1"/>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a:solidFill>
                            <a:schemeClr val="bg1"/>
                          </a:solidFill>
                        </a:rPr>
                        <a:t>Simple, concise</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a:solidFill>
                            <a:schemeClr val="bg1"/>
                          </a:solidFill>
                        </a:rPr>
                        <a:t>Verbose</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965874268"/>
                  </a:ext>
                </a:extLst>
              </a:tr>
              <a:tr h="249778">
                <a:tc>
                  <a:txBody>
                    <a:bodyPr/>
                    <a:lstStyle/>
                    <a:p>
                      <a:r>
                        <a:rPr lang="en-US" b="1">
                          <a:solidFill>
                            <a:schemeClr val="bg1"/>
                          </a:solidFill>
                        </a:rPr>
                        <a:t>Speed</a:t>
                      </a:r>
                      <a:endParaRPr lang="en-US">
                        <a:solidFill>
                          <a:schemeClr val="bg1"/>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a:solidFill>
                            <a:schemeClr val="bg1"/>
                          </a:solidFill>
                        </a:rPr>
                        <a:t>Slower than Java in general</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a:solidFill>
                            <a:schemeClr val="bg1"/>
                          </a:solidFill>
                        </a:rPr>
                        <a:t>Faster due to JIT compilation</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085248273"/>
                  </a:ext>
                </a:extLst>
              </a:tr>
              <a:tr h="249778">
                <a:tc>
                  <a:txBody>
                    <a:bodyPr/>
                    <a:lstStyle/>
                    <a:p>
                      <a:r>
                        <a:rPr lang="en-US" b="1">
                          <a:solidFill>
                            <a:schemeClr val="bg1"/>
                          </a:solidFill>
                        </a:rPr>
                        <a:t>Memory Management</a:t>
                      </a:r>
                      <a:endParaRPr lang="en-US">
                        <a:solidFill>
                          <a:schemeClr val="bg1"/>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a:solidFill>
                            <a:schemeClr val="bg1"/>
                          </a:solidFill>
                        </a:rPr>
                        <a:t>Automatic (Garbage Collection)</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a:solidFill>
                            <a:schemeClr val="bg1"/>
                          </a:solidFill>
                        </a:rPr>
                        <a:t>Automatic (Garbage Collection)</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738586221"/>
                  </a:ext>
                </a:extLst>
              </a:tr>
              <a:tr h="249778">
                <a:tc>
                  <a:txBody>
                    <a:bodyPr/>
                    <a:lstStyle/>
                    <a:p>
                      <a:r>
                        <a:rPr lang="en-US" b="1">
                          <a:solidFill>
                            <a:schemeClr val="bg1"/>
                          </a:solidFill>
                        </a:rPr>
                        <a:t>Error Handling</a:t>
                      </a:r>
                      <a:endParaRPr lang="en-US">
                        <a:solidFill>
                          <a:schemeClr val="bg1"/>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a:solidFill>
                            <a:schemeClr val="bg1"/>
                          </a:solidFill>
                        </a:rPr>
                        <a:t>Dynamic (errors at runtime)</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a:solidFill>
                            <a:schemeClr val="bg1"/>
                          </a:solidFill>
                        </a:rPr>
                        <a:t>Compile-time error checks</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651962115"/>
                  </a:ext>
                </a:extLst>
              </a:tr>
              <a:tr h="249778">
                <a:tc>
                  <a:txBody>
                    <a:bodyPr/>
                    <a:lstStyle/>
                    <a:p>
                      <a:r>
                        <a:rPr lang="en-US" b="1">
                          <a:solidFill>
                            <a:schemeClr val="bg1"/>
                          </a:solidFill>
                        </a:rPr>
                        <a:t>Use Cases</a:t>
                      </a:r>
                      <a:endParaRPr lang="en-US">
                        <a:solidFill>
                          <a:schemeClr val="bg1"/>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a:solidFill>
                            <a:schemeClr val="bg1"/>
                          </a:solidFill>
                        </a:rPr>
                        <a:t>AI, scripting, automation, web dev</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a:solidFill>
                            <a:schemeClr val="bg1"/>
                          </a:solidFill>
                        </a:rPr>
                        <a:t>Enterprise apps, Android, large-scale systems</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363736794"/>
                  </a:ext>
                </a:extLst>
              </a:tr>
              <a:tr h="249778">
                <a:tc>
                  <a:txBody>
                    <a:bodyPr/>
                    <a:lstStyle/>
                    <a:p>
                      <a:r>
                        <a:rPr lang="en-US" b="1">
                          <a:solidFill>
                            <a:schemeClr val="bg1"/>
                          </a:solidFill>
                        </a:rPr>
                        <a:t>Multithreading</a:t>
                      </a:r>
                      <a:endParaRPr lang="en-US">
                        <a:solidFill>
                          <a:schemeClr val="bg1"/>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a:solidFill>
                            <a:schemeClr val="bg1"/>
                          </a:solidFill>
                        </a:rPr>
                        <a:t>Not true multi-threading (due to GIL)</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a:solidFill>
                            <a:schemeClr val="bg1"/>
                          </a:solidFill>
                        </a:rPr>
                        <a:t>True multithreading support</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805535003"/>
                  </a:ext>
                </a:extLst>
              </a:tr>
              <a:tr h="249778">
                <a:tc>
                  <a:txBody>
                    <a:bodyPr/>
                    <a:lstStyle/>
                    <a:p>
                      <a:r>
                        <a:rPr lang="en-US" b="1">
                          <a:solidFill>
                            <a:schemeClr val="bg1"/>
                          </a:solidFill>
                        </a:rPr>
                        <a:t>Mobile App Dev</a:t>
                      </a:r>
                      <a:endParaRPr lang="en-US">
                        <a:solidFill>
                          <a:schemeClr val="bg1"/>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a:solidFill>
                            <a:schemeClr val="bg1"/>
                          </a:solidFill>
                        </a:rPr>
                        <a:t>Not commonly used</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a:solidFill>
                            <a:schemeClr val="bg1"/>
                          </a:solidFill>
                        </a:rPr>
                        <a:t>Primary language for Android development</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353278127"/>
                  </a:ext>
                </a:extLst>
              </a:tr>
              <a:tr h="249778">
                <a:tc>
                  <a:txBody>
                    <a:bodyPr/>
                    <a:lstStyle/>
                    <a:p>
                      <a:r>
                        <a:rPr lang="en-US" b="1">
                          <a:solidFill>
                            <a:schemeClr val="bg1"/>
                          </a:solidFill>
                        </a:rPr>
                        <a:t>Community and Libraries</a:t>
                      </a:r>
                      <a:endParaRPr lang="en-US">
                        <a:solidFill>
                          <a:schemeClr val="bg1"/>
                        </a:solidFill>
                      </a:endParaRP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a:solidFill>
                            <a:schemeClr val="bg1"/>
                          </a:solidFill>
                        </a:rPr>
                        <a:t>Huge and growing</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tc>
                  <a:txBody>
                    <a:bodyPr/>
                    <a:lstStyle/>
                    <a:p>
                      <a:r>
                        <a:rPr lang="en-US" dirty="0">
                          <a:solidFill>
                            <a:schemeClr val="bg1"/>
                          </a:solidFill>
                        </a:rPr>
                        <a:t>Mature and widely used</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710334303"/>
                  </a:ext>
                </a:extLst>
              </a:tr>
            </a:tbl>
          </a:graphicData>
        </a:graphic>
      </p:graphicFrame>
    </p:spTree>
    <p:extLst>
      <p:ext uri="{BB962C8B-B14F-4D97-AF65-F5344CB8AC3E}">
        <p14:creationId xmlns:p14="http://schemas.microsoft.com/office/powerpoint/2010/main" val="19741347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3EDE49-77D0-DA39-E786-F996D7580A2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79FED84-EC4B-7F87-A325-813DA73F01EF}"/>
              </a:ext>
            </a:extLst>
          </p:cNvPr>
          <p:cNvSpPr>
            <a:spLocks noGrp="1"/>
          </p:cNvSpPr>
          <p:nvPr>
            <p:ph type="title"/>
          </p:nvPr>
        </p:nvSpPr>
        <p:spPr>
          <a:xfrm>
            <a:off x="914400" y="3429000"/>
            <a:ext cx="4206240" cy="2377440"/>
          </a:xfrm>
        </p:spPr>
        <p:txBody>
          <a:bodyPr anchor="t" anchorCtr="0"/>
          <a:lstStyle/>
          <a:p>
            <a:r>
              <a:rPr lang="en-US" dirty="0"/>
              <a:t>Agenda </a:t>
            </a:r>
          </a:p>
        </p:txBody>
      </p:sp>
      <p:sp>
        <p:nvSpPr>
          <p:cNvPr id="3" name="Text Placeholder 2">
            <a:extLst>
              <a:ext uri="{FF2B5EF4-FFF2-40B4-BE49-F238E27FC236}">
                <a16:creationId xmlns:a16="http://schemas.microsoft.com/office/drawing/2014/main" id="{06E9125C-AC62-2D4B-8DB5-6FC24639251A}"/>
              </a:ext>
            </a:extLst>
          </p:cNvPr>
          <p:cNvSpPr>
            <a:spLocks noGrp="1"/>
          </p:cNvSpPr>
          <p:nvPr>
            <p:ph sz="quarter" idx="35"/>
          </p:nvPr>
        </p:nvSpPr>
        <p:spPr>
          <a:xfrm>
            <a:off x="3714114" y="2651761"/>
            <a:ext cx="5658486" cy="3817619"/>
          </a:xfrm>
        </p:spPr>
        <p:txBody>
          <a:bodyPr anchor="t" anchorCtr="0">
            <a:noAutofit/>
          </a:bodyPr>
          <a:lstStyle/>
          <a:p>
            <a:pPr marL="0">
              <a:lnSpc>
                <a:spcPct val="100000"/>
              </a:lnSpc>
              <a:spcBef>
                <a:spcPts val="0"/>
              </a:spcBef>
            </a:pPr>
            <a:r>
              <a:rPr lang="en-US" sz="2400" dirty="0"/>
              <a:t>Python</a:t>
            </a:r>
          </a:p>
          <a:p>
            <a:pPr marL="0">
              <a:lnSpc>
                <a:spcPct val="100000"/>
              </a:lnSpc>
              <a:spcBef>
                <a:spcPts val="0"/>
              </a:spcBef>
            </a:pPr>
            <a:r>
              <a:rPr lang="en-US" sz="2400" dirty="0"/>
              <a:t>Features of Python</a:t>
            </a:r>
          </a:p>
          <a:p>
            <a:pPr marL="0">
              <a:lnSpc>
                <a:spcPct val="100000"/>
              </a:lnSpc>
              <a:spcBef>
                <a:spcPts val="0"/>
              </a:spcBef>
            </a:pPr>
            <a:r>
              <a:rPr lang="en-US" sz="2400" dirty="0"/>
              <a:t>Flavors of Python</a:t>
            </a:r>
          </a:p>
          <a:p>
            <a:pPr marL="0">
              <a:lnSpc>
                <a:spcPct val="100000"/>
              </a:lnSpc>
              <a:spcBef>
                <a:spcPts val="0"/>
              </a:spcBef>
            </a:pPr>
            <a:r>
              <a:rPr lang="en-US" sz="2400" dirty="0"/>
              <a:t>Execution of a Python Program</a:t>
            </a:r>
          </a:p>
          <a:p>
            <a:pPr marL="0">
              <a:lnSpc>
                <a:spcPct val="100000"/>
              </a:lnSpc>
              <a:spcBef>
                <a:spcPts val="0"/>
              </a:spcBef>
            </a:pPr>
            <a:r>
              <a:rPr lang="en-US" sz="2400" dirty="0"/>
              <a:t>Python Virtual Machine (PVM)</a:t>
            </a:r>
          </a:p>
          <a:p>
            <a:pPr marL="0">
              <a:lnSpc>
                <a:spcPct val="100000"/>
              </a:lnSpc>
              <a:spcBef>
                <a:spcPts val="0"/>
              </a:spcBef>
            </a:pPr>
            <a:r>
              <a:rPr lang="en-US" sz="2400" dirty="0"/>
              <a:t>Viewing the Byte Code</a:t>
            </a:r>
          </a:p>
          <a:p>
            <a:pPr marL="0">
              <a:lnSpc>
                <a:spcPct val="100000"/>
              </a:lnSpc>
              <a:spcBef>
                <a:spcPts val="0"/>
              </a:spcBef>
            </a:pPr>
            <a:r>
              <a:rPr lang="en-US" sz="2400" dirty="0"/>
              <a:t>Frozen Binaries</a:t>
            </a:r>
          </a:p>
          <a:p>
            <a:pPr marL="0">
              <a:lnSpc>
                <a:spcPct val="100000"/>
              </a:lnSpc>
              <a:spcBef>
                <a:spcPts val="0"/>
              </a:spcBef>
            </a:pPr>
            <a:r>
              <a:rPr lang="en-US" sz="2400" dirty="0"/>
              <a:t>Memory Management in Python</a:t>
            </a:r>
          </a:p>
          <a:p>
            <a:pPr marL="0">
              <a:lnSpc>
                <a:spcPct val="100000"/>
              </a:lnSpc>
              <a:spcBef>
                <a:spcPts val="0"/>
              </a:spcBef>
            </a:pPr>
            <a:r>
              <a:rPr lang="en-US" sz="2400" dirty="0"/>
              <a:t>Comparisons between C and Python</a:t>
            </a:r>
          </a:p>
          <a:p>
            <a:pPr marL="0">
              <a:lnSpc>
                <a:spcPct val="100000"/>
              </a:lnSpc>
              <a:spcBef>
                <a:spcPts val="0"/>
              </a:spcBef>
            </a:pPr>
            <a:r>
              <a:rPr lang="en-US" sz="2400" dirty="0"/>
              <a:t>Comparisons between Java and Python</a:t>
            </a:r>
          </a:p>
        </p:txBody>
      </p:sp>
      <p:sp>
        <p:nvSpPr>
          <p:cNvPr id="4" name="Slide Number Placeholder 3">
            <a:extLst>
              <a:ext uri="{FF2B5EF4-FFF2-40B4-BE49-F238E27FC236}">
                <a16:creationId xmlns:a16="http://schemas.microsoft.com/office/drawing/2014/main" id="{9A0BCA9E-95D7-3BF9-9CA6-997E73AA0A90}"/>
              </a:ext>
            </a:extLst>
          </p:cNvPr>
          <p:cNvSpPr>
            <a:spLocks noGrp="1"/>
          </p:cNvSpPr>
          <p:nvPr>
            <p:ph type="sldNum" sz="quarter" idx="34"/>
          </p:nvPr>
        </p:nvSpPr>
        <p:spPr/>
        <p:txBody>
          <a:bodyPr/>
          <a:lstStyle/>
          <a:p>
            <a:fld id="{47FEACEE-25B4-4A2D-B147-27296E36371D}" type="slidenum">
              <a:rPr lang="en-US" altLang="zh-CN" noProof="0" smtClean="0"/>
              <a:pPr/>
              <a:t>26</a:t>
            </a:fld>
            <a:endParaRPr lang="en-US" altLang="zh-CN" noProof="0" dirty="0"/>
          </a:p>
        </p:txBody>
      </p:sp>
    </p:spTree>
    <p:extLst>
      <p:ext uri="{BB962C8B-B14F-4D97-AF65-F5344CB8AC3E}">
        <p14:creationId xmlns:p14="http://schemas.microsoft.com/office/powerpoint/2010/main" val="28250459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2A73C-F597-27B7-8F29-D6406DC4DB9A}"/>
              </a:ext>
            </a:extLst>
          </p:cNvPr>
          <p:cNvSpPr>
            <a:spLocks noGrp="1"/>
          </p:cNvSpPr>
          <p:nvPr>
            <p:ph type="title"/>
          </p:nvPr>
        </p:nvSpPr>
        <p:spPr>
          <a:xfrm>
            <a:off x="5998464" y="731520"/>
            <a:ext cx="5029200" cy="3291840"/>
          </a:xfrm>
        </p:spPr>
        <p:txBody>
          <a:bodyPr lIns="0" anchor="b" anchorCtr="0"/>
          <a:lstStyle/>
          <a:p>
            <a:r>
              <a:rPr lang="en-US" dirty="0"/>
              <a:t>Installation and Writing Our First Python Program</a:t>
            </a:r>
          </a:p>
        </p:txBody>
      </p:sp>
      <p:sp>
        <p:nvSpPr>
          <p:cNvPr id="3" name="Text Placeholder 2">
            <a:extLst>
              <a:ext uri="{FF2B5EF4-FFF2-40B4-BE49-F238E27FC236}">
                <a16:creationId xmlns:a16="http://schemas.microsoft.com/office/drawing/2014/main" id="{AC190503-C2C6-37F4-4636-9B4A8A3DE4EB}"/>
              </a:ext>
            </a:extLst>
          </p:cNvPr>
          <p:cNvSpPr>
            <a:spLocks noGrp="1"/>
          </p:cNvSpPr>
          <p:nvPr>
            <p:ph type="body" sz="quarter" idx="28"/>
          </p:nvPr>
        </p:nvSpPr>
        <p:spPr>
          <a:xfrm>
            <a:off x="6117336" y="4172084"/>
            <a:ext cx="4910328" cy="1005840"/>
          </a:xfrm>
        </p:spPr>
        <p:txBody>
          <a:bodyPr/>
          <a:lstStyle/>
          <a:p>
            <a:r>
              <a:rPr lang="en-US" dirty="0"/>
              <a:t>Navigating the future</a:t>
            </a:r>
          </a:p>
        </p:txBody>
      </p:sp>
    </p:spTree>
    <p:extLst>
      <p:ext uri="{BB962C8B-B14F-4D97-AF65-F5344CB8AC3E}">
        <p14:creationId xmlns:p14="http://schemas.microsoft.com/office/powerpoint/2010/main" val="35301119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A61EC-5F42-6AB8-DF35-480F070288EB}"/>
              </a:ext>
            </a:extLst>
          </p:cNvPr>
          <p:cNvSpPr>
            <a:spLocks noGrp="1"/>
          </p:cNvSpPr>
          <p:nvPr>
            <p:ph type="title"/>
          </p:nvPr>
        </p:nvSpPr>
        <p:spPr>
          <a:xfrm>
            <a:off x="212247" y="1426272"/>
            <a:ext cx="7280910" cy="3277488"/>
          </a:xfrm>
        </p:spPr>
        <p:txBody>
          <a:bodyPr lIns="0" anchor="t" anchorCtr="0">
            <a:noAutofit/>
          </a:bodyPr>
          <a:lstStyle/>
          <a:p>
            <a:r>
              <a:rPr lang="en-US" sz="3200"/>
              <a:t>Installing Python for Windows</a:t>
            </a:r>
            <a:br>
              <a:rPr lang="en-US" sz="3200"/>
            </a:br>
            <a:r>
              <a:rPr lang="en-US" sz="3200"/>
              <a:t>Testing the Installation in Windows 11</a:t>
            </a:r>
            <a:br>
              <a:rPr lang="en-US" sz="3200"/>
            </a:br>
            <a:r>
              <a:rPr lang="en-US" sz="3200"/>
              <a:t>Installing pycharm</a:t>
            </a:r>
            <a:br>
              <a:rPr lang="en-US" sz="3200"/>
            </a:br>
            <a:r>
              <a:rPr lang="en-US" sz="3200"/>
              <a:t>Setting the Path to Python</a:t>
            </a:r>
            <a:br>
              <a:rPr lang="en-US" sz="3200"/>
            </a:br>
            <a:r>
              <a:rPr lang="en-US" sz="3200"/>
              <a:t>Writing Our First Python Program</a:t>
            </a:r>
            <a:br>
              <a:rPr lang="en-US" sz="3200"/>
            </a:br>
            <a:r>
              <a:rPr lang="en-US" sz="3200"/>
              <a:t>Executing a Python Program</a:t>
            </a:r>
            <a:br>
              <a:rPr lang="en-US" sz="3200"/>
            </a:br>
            <a:r>
              <a:rPr lang="en-US" sz="3200"/>
              <a:t>Getting Help in Python</a:t>
            </a:r>
            <a:br>
              <a:rPr lang="en-US" sz="3200"/>
            </a:br>
            <a:r>
              <a:rPr lang="en-US" sz="3200"/>
              <a:t>Getting Python Documentation Help</a:t>
            </a:r>
            <a:br>
              <a:rPr lang="en-US" sz="3200"/>
            </a:br>
            <a:r>
              <a:rPr lang="en-US" sz="3200"/>
              <a:t>Reopening the Python Program in IDLE</a:t>
            </a:r>
            <a:br>
              <a:rPr lang="en-US" sz="3200"/>
            </a:br>
            <a:endParaRPr lang="en-US" sz="3200" dirty="0"/>
          </a:p>
        </p:txBody>
      </p:sp>
      <p:pic>
        <p:nvPicPr>
          <p:cNvPr id="12" name="Picture Placeholder 11" descr="A person sitting at their deck and a person walking to their desk">
            <a:extLst>
              <a:ext uri="{FF2B5EF4-FFF2-40B4-BE49-F238E27FC236}">
                <a16:creationId xmlns:a16="http://schemas.microsoft.com/office/drawing/2014/main" id="{7372550F-E2C0-2C0B-0ABA-5672CEBF71D0}"/>
              </a:ext>
            </a:extLst>
          </p:cNvPr>
          <p:cNvPicPr>
            <a:picLocks noGrp="1" noChangeAspect="1"/>
          </p:cNvPicPr>
          <p:nvPr>
            <p:ph type="pic" sz="quarter" idx="47"/>
          </p:nvPr>
        </p:nvPicPr>
        <p:blipFill>
          <a:blip r:embed="rId2"/>
          <a:srcRect t="63" r="-3" b="-3"/>
          <a:stretch>
            <a:fillRect/>
          </a:stretch>
        </p:blipFill>
        <p:spPr>
          <a:xfrm>
            <a:off x="7992948" y="529148"/>
            <a:ext cx="3749082" cy="4174612"/>
          </a:xfrm>
          <a:noFill/>
        </p:spPr>
      </p:pic>
      <p:sp>
        <p:nvSpPr>
          <p:cNvPr id="17" name="Text Placeholder 3">
            <a:extLst>
              <a:ext uri="{FF2B5EF4-FFF2-40B4-BE49-F238E27FC236}">
                <a16:creationId xmlns:a16="http://schemas.microsoft.com/office/drawing/2014/main" id="{649A7FFE-F43E-51B6-9935-A84FFD296FBA}"/>
              </a:ext>
            </a:extLst>
          </p:cNvPr>
          <p:cNvSpPr>
            <a:spLocks noGrp="1"/>
          </p:cNvSpPr>
          <p:nvPr>
            <p:ph type="body" sz="quarter" idx="28"/>
          </p:nvPr>
        </p:nvSpPr>
        <p:spPr>
          <a:xfrm>
            <a:off x="312420" y="149004"/>
            <a:ext cx="5029200" cy="760288"/>
          </a:xfrm>
        </p:spPr>
        <p:txBody>
          <a:bodyPr>
            <a:normAutofit/>
          </a:bodyPr>
          <a:lstStyle/>
          <a:p>
            <a:r>
              <a:rPr lang="en-US" sz="3200" b="1"/>
              <a:t>AGENDA</a:t>
            </a:r>
            <a:endParaRPr lang="en-US" sz="3200" b="1" dirty="0"/>
          </a:p>
        </p:txBody>
      </p:sp>
    </p:spTree>
    <p:extLst>
      <p:ext uri="{BB962C8B-B14F-4D97-AF65-F5344CB8AC3E}">
        <p14:creationId xmlns:p14="http://schemas.microsoft.com/office/powerpoint/2010/main" val="27350875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379BBF1-9BC2-6DCE-0154-8873469878A5}"/>
              </a:ext>
            </a:extLst>
          </p:cNvPr>
          <p:cNvSpPr>
            <a:spLocks noGrp="1"/>
          </p:cNvSpPr>
          <p:nvPr>
            <p:ph type="title"/>
          </p:nvPr>
        </p:nvSpPr>
        <p:spPr>
          <a:xfrm>
            <a:off x="914400" y="731520"/>
            <a:ext cx="4663440" cy="1737360"/>
          </a:xfrm>
        </p:spPr>
        <p:txBody>
          <a:bodyPr/>
          <a:lstStyle/>
          <a:p>
            <a:r>
              <a:rPr lang="en-US" dirty="0"/>
              <a:t>Product launch</a:t>
            </a:r>
          </a:p>
        </p:txBody>
      </p:sp>
      <p:sp>
        <p:nvSpPr>
          <p:cNvPr id="10" name="Content Placeholder 9">
            <a:extLst>
              <a:ext uri="{FF2B5EF4-FFF2-40B4-BE49-F238E27FC236}">
                <a16:creationId xmlns:a16="http://schemas.microsoft.com/office/drawing/2014/main" id="{633B199B-AFAF-FCA4-CEA7-D9E73D7079E5}"/>
              </a:ext>
            </a:extLst>
          </p:cNvPr>
          <p:cNvSpPr>
            <a:spLocks noGrp="1"/>
          </p:cNvSpPr>
          <p:nvPr>
            <p:ph idx="1"/>
          </p:nvPr>
        </p:nvSpPr>
        <p:spPr>
          <a:xfrm>
            <a:off x="5852160" y="731520"/>
            <a:ext cx="5486400" cy="1737360"/>
          </a:xfrm>
        </p:spPr>
        <p:txBody>
          <a:bodyPr/>
          <a:lstStyle/>
          <a:p>
            <a:r>
              <a:rPr lang="en-US" dirty="0"/>
              <a:t>Currently gearing up for a ground-breaking launch </a:t>
            </a:r>
          </a:p>
          <a:p>
            <a:r>
              <a:rPr lang="en-US" dirty="0"/>
              <a:t>Our new offerings will captivate the market</a:t>
            </a:r>
          </a:p>
          <a:p>
            <a:r>
              <a:rPr lang="en-US" dirty="0"/>
              <a:t>Our marketing campaign will generate anticipation</a:t>
            </a:r>
          </a:p>
        </p:txBody>
      </p:sp>
      <p:graphicFrame>
        <p:nvGraphicFramePr>
          <p:cNvPr id="11" name="Table Placeholder 6" descr="A timeline of the product launch">
            <a:extLst>
              <a:ext uri="{FF2B5EF4-FFF2-40B4-BE49-F238E27FC236}">
                <a16:creationId xmlns:a16="http://schemas.microsoft.com/office/drawing/2014/main" id="{A9E2E0E1-AAB8-A475-781D-7E66AD5CFE21}"/>
              </a:ext>
            </a:extLst>
          </p:cNvPr>
          <p:cNvGraphicFramePr>
            <a:graphicFrameLocks noGrp="1"/>
          </p:cNvGraphicFramePr>
          <p:nvPr>
            <p:ph idx="30"/>
            <p:extLst>
              <p:ext uri="{D42A27DB-BD31-4B8C-83A1-F6EECF244321}">
                <p14:modId xmlns:p14="http://schemas.microsoft.com/office/powerpoint/2010/main" val="2201143943"/>
              </p:ext>
            </p:extLst>
          </p:nvPr>
        </p:nvGraphicFramePr>
        <p:xfrm>
          <a:off x="914400" y="2341563"/>
          <a:ext cx="8348663" cy="37750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Slide Number Placeholder 13">
            <a:extLst>
              <a:ext uri="{FF2B5EF4-FFF2-40B4-BE49-F238E27FC236}">
                <a16:creationId xmlns:a16="http://schemas.microsoft.com/office/drawing/2014/main" id="{4800F032-5102-94C2-865C-AE9D448B2744}"/>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29</a:t>
            </a:fld>
            <a:endParaRPr kumimoji="0" lang="en-US" altLang="zh-CN" sz="1200" u="none" strike="noStrike" kern="1200" cap="none" spc="0" normalizeH="0" baseline="0" dirty="0">
              <a:ln>
                <a:noFill/>
              </a:ln>
              <a:solidFill>
                <a:schemeClr val="bg1"/>
              </a:solidFill>
              <a:effectLst/>
              <a:uLnTx/>
              <a:uFillTx/>
            </a:endParaRPr>
          </a:p>
        </p:txBody>
      </p:sp>
      <p:sp>
        <p:nvSpPr>
          <p:cNvPr id="2" name="Slide Number Placeholder 1">
            <a:extLst>
              <a:ext uri="{FF2B5EF4-FFF2-40B4-BE49-F238E27FC236}">
                <a16:creationId xmlns:a16="http://schemas.microsoft.com/office/drawing/2014/main" id="{BB5C5013-A563-C783-9185-9C847D4B4A46}"/>
              </a:ext>
            </a:extLst>
          </p:cNvPr>
          <p:cNvSpPr>
            <a:spLocks noGrp="1"/>
          </p:cNvSpPr>
          <p:nvPr>
            <p:ph type="sldNum" sz="quarter" idx="29"/>
          </p:nvPr>
        </p:nvSpPr>
        <p:spPr/>
        <p:txBody>
          <a:bodyPr/>
          <a:lstStyle/>
          <a:p>
            <a:fld id="{47FEACEE-25B4-4A2D-B147-27296E36371D}" type="slidenum">
              <a:rPr lang="en-US" altLang="zh-CN" noProof="0" smtClean="0"/>
              <a:pPr/>
              <a:t>29</a:t>
            </a:fld>
            <a:endParaRPr lang="en-US" altLang="zh-CN" noProof="0" dirty="0"/>
          </a:p>
        </p:txBody>
      </p:sp>
    </p:spTree>
    <p:extLst>
      <p:ext uri="{BB962C8B-B14F-4D97-AF65-F5344CB8AC3E}">
        <p14:creationId xmlns:p14="http://schemas.microsoft.com/office/powerpoint/2010/main" val="12460212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CECED85F-A54F-EC08-869E-4F3659C9D9D0}"/>
              </a:ext>
            </a:extLst>
          </p:cNvPr>
          <p:cNvSpPr>
            <a:spLocks noGrp="1"/>
          </p:cNvSpPr>
          <p:nvPr>
            <p:ph type="title"/>
          </p:nvPr>
        </p:nvSpPr>
        <p:spPr>
          <a:xfrm>
            <a:off x="914400" y="731520"/>
            <a:ext cx="7671816" cy="1303020"/>
          </a:xfrm>
        </p:spPr>
        <p:txBody>
          <a:bodyPr/>
          <a:lstStyle/>
          <a:p>
            <a:r>
              <a:rPr lang="en-US" dirty="0"/>
              <a:t>What is Python?</a:t>
            </a:r>
          </a:p>
        </p:txBody>
      </p:sp>
      <p:sp>
        <p:nvSpPr>
          <p:cNvPr id="11" name="Content Placeholder 2">
            <a:extLst>
              <a:ext uri="{FF2B5EF4-FFF2-40B4-BE49-F238E27FC236}">
                <a16:creationId xmlns:a16="http://schemas.microsoft.com/office/drawing/2014/main" id="{CB2B7AA2-24F5-CA9D-8F11-81315FDAF35B}"/>
              </a:ext>
            </a:extLst>
          </p:cNvPr>
          <p:cNvSpPr>
            <a:spLocks noGrp="1"/>
          </p:cNvSpPr>
          <p:nvPr>
            <p:ph idx="14"/>
          </p:nvPr>
        </p:nvSpPr>
        <p:spPr>
          <a:xfrm>
            <a:off x="914400" y="2583180"/>
            <a:ext cx="10401300" cy="3783330"/>
          </a:xfrm>
        </p:spPr>
        <p:txBody>
          <a:bodyPr>
            <a:noAutofit/>
          </a:bodyPr>
          <a:lstStyle/>
          <a:p>
            <a:r>
              <a:rPr lang="en-US" sz="2800" dirty="0"/>
              <a:t>Python is a </a:t>
            </a:r>
            <a:r>
              <a:rPr lang="en-US" sz="2800" b="1" dirty="0"/>
              <a:t>high-level</a:t>
            </a:r>
            <a:r>
              <a:rPr lang="en-US" sz="2800" dirty="0"/>
              <a:t>, </a:t>
            </a:r>
            <a:r>
              <a:rPr lang="en-US" sz="2800" b="1" dirty="0"/>
              <a:t>interpreted</a:t>
            </a:r>
            <a:r>
              <a:rPr lang="en-US" sz="2800" dirty="0"/>
              <a:t>, </a:t>
            </a:r>
            <a:r>
              <a:rPr lang="en-US" sz="2800" b="1" dirty="0"/>
              <a:t>general-purpose programming language</a:t>
            </a:r>
            <a:r>
              <a:rPr lang="en-US" sz="2800" dirty="0"/>
              <a:t> that emphasizes code readability and simplicity. It supports multiple programming paradigms, including:</a:t>
            </a:r>
          </a:p>
          <a:p>
            <a:pPr lvl="1"/>
            <a:r>
              <a:rPr lang="en-US" sz="2800" b="1" dirty="0"/>
              <a:t>Procedural</a:t>
            </a:r>
            <a:endParaRPr lang="en-US" sz="2800" dirty="0"/>
          </a:p>
          <a:p>
            <a:pPr lvl="1"/>
            <a:r>
              <a:rPr lang="en-US" sz="2800" b="1" dirty="0"/>
              <a:t>Object-Oriented</a:t>
            </a:r>
            <a:endParaRPr lang="en-US" sz="2800" dirty="0"/>
          </a:p>
          <a:p>
            <a:pPr lvl="1"/>
            <a:r>
              <a:rPr lang="en-US" sz="2800" b="1" dirty="0"/>
              <a:t>Functional programming</a:t>
            </a:r>
            <a:endParaRPr lang="en-US" sz="2800" dirty="0"/>
          </a:p>
        </p:txBody>
      </p:sp>
      <p:sp>
        <p:nvSpPr>
          <p:cNvPr id="13" name="Slide Number Placeholder 3">
            <a:extLst>
              <a:ext uri="{FF2B5EF4-FFF2-40B4-BE49-F238E27FC236}">
                <a16:creationId xmlns:a16="http://schemas.microsoft.com/office/drawing/2014/main" id="{0D41DD3E-F175-19AE-5450-06BB8E456007}"/>
              </a:ext>
            </a:extLst>
          </p:cNvPr>
          <p:cNvSpPr>
            <a:spLocks noGrp="1"/>
          </p:cNvSpPr>
          <p:nvPr>
            <p:ph type="sldNum" sz="quarter" idx="12"/>
          </p:nvPr>
        </p:nvSpPr>
        <p:spPr>
          <a:xfrm>
            <a:off x="11194169" y="6217920"/>
            <a:ext cx="458592" cy="365125"/>
          </a:xfrm>
        </p:spPr>
        <p:txBody>
          <a:bodyPr/>
          <a:lstStyle/>
          <a:p>
            <a:pPr>
              <a:spcAft>
                <a:spcPts val="600"/>
              </a:spcAft>
            </a:pPr>
            <a:fld id="{CBD12358-51D2-46B3-9BDE-DF29528B9454}" type="slidenum">
              <a:rPr lang="en-US" smtClean="0"/>
              <a:pPr>
                <a:spcAft>
                  <a:spcPts val="600"/>
                </a:spcAft>
              </a:pPr>
              <a:t>3</a:t>
            </a:fld>
            <a:endParaRPr lang="en-US"/>
          </a:p>
        </p:txBody>
      </p:sp>
    </p:spTree>
    <p:extLst>
      <p:ext uri="{BB962C8B-B14F-4D97-AF65-F5344CB8AC3E}">
        <p14:creationId xmlns:p14="http://schemas.microsoft.com/office/powerpoint/2010/main" val="25672876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914400" y="731520"/>
            <a:ext cx="3931920" cy="2103120"/>
          </a:xfrm>
        </p:spPr>
        <p:txBody>
          <a:bodyPr anchor="b" anchorCtr="0"/>
          <a:lstStyle/>
          <a:p>
            <a:r>
              <a:rPr lang="en-US" altLang="zh-CN" dirty="0"/>
              <a:t>Marketing strategies </a:t>
            </a:r>
            <a:endParaRPr lang="en-US"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idx="1"/>
          </p:nvPr>
        </p:nvSpPr>
        <p:spPr>
          <a:xfrm>
            <a:off x="914400" y="3108960"/>
            <a:ext cx="3931920" cy="2651760"/>
          </a:xfrm>
        </p:spPr>
        <p:txBody>
          <a:bodyPr/>
          <a:lstStyle/>
          <a:p>
            <a:r>
              <a:rPr lang="en-US" dirty="0"/>
              <a:t>Implement personalized engagement strategies</a:t>
            </a:r>
          </a:p>
          <a:p>
            <a:r>
              <a:rPr lang="en-US" dirty="0"/>
              <a:t>Tailor campaigns to resonate with specific demographics, fostering a sense of relevance and connection</a:t>
            </a:r>
          </a:p>
          <a:p>
            <a:r>
              <a:rPr lang="en-US" dirty="0"/>
              <a:t>Collaborate with influencers and thought leaders to amplify our brand message</a:t>
            </a:r>
          </a:p>
        </p:txBody>
      </p:sp>
      <p:pic>
        <p:nvPicPr>
          <p:cNvPr id="12" name="Picture Placeholder 11" descr="Three people having a discussion at a table">
            <a:extLst>
              <a:ext uri="{FF2B5EF4-FFF2-40B4-BE49-F238E27FC236}">
                <a16:creationId xmlns:a16="http://schemas.microsoft.com/office/drawing/2014/main" id="{8C4B5C6A-45B4-1976-622A-4CEB4E3211BC}"/>
              </a:ext>
            </a:extLst>
          </p:cNvPr>
          <p:cNvPicPr>
            <a:picLocks noGrp="1" noChangeAspect="1"/>
          </p:cNvPicPr>
          <p:nvPr>
            <p:ph type="pic" sz="quarter" idx="54"/>
          </p:nvPr>
        </p:nvPicPr>
        <p:blipFill rotWithShape="1">
          <a:blip r:embed="rId3">
            <a:extLst>
              <a:ext uri="{BEBA8EAE-BF5A-486C-A8C5-ECC9F3942E4B}">
                <a14:imgProps xmlns:a14="http://schemas.microsoft.com/office/drawing/2010/main">
                  <a14:imgLayer r:embed="rId4">
                    <a14:imgEffect>
                      <a14:colorTemperature colorTemp="7753"/>
                    </a14:imgEffect>
                    <a14:imgEffect>
                      <a14:saturation sat="133000"/>
                    </a14:imgEffect>
                    <a14:imgEffect>
                      <a14:brightnessContrast bright="4000" contrast="3000"/>
                    </a14:imgEffect>
                  </a14:imgLayer>
                </a14:imgProps>
              </a:ext>
            </a:extLst>
          </a:blip>
          <a:srcRect l="18665" r="18665"/>
          <a:stretch/>
        </p:blipFill>
        <p:spPr>
          <a:xfrm>
            <a:off x="5745002" y="0"/>
            <a:ext cx="6446999" cy="6858000"/>
          </a:xfrm>
        </p:spPr>
      </p:pic>
      <p:sp>
        <p:nvSpPr>
          <p:cNvPr id="9" name="Slide Number Placeholder 13">
            <a:extLst>
              <a:ext uri="{FF2B5EF4-FFF2-40B4-BE49-F238E27FC236}">
                <a16:creationId xmlns:a16="http://schemas.microsoft.com/office/drawing/2014/main" id="{D246665A-6901-3F62-340A-A95E775ACA48}"/>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30</a:t>
            </a:fld>
            <a:endParaRPr kumimoji="0" lang="en-US" altLang="zh-CN" sz="1200" u="none" strike="noStrike" kern="1200" cap="none" spc="0" normalizeH="0" baseline="0" dirty="0">
              <a:ln>
                <a:noFill/>
              </a:ln>
              <a:solidFill>
                <a:schemeClr val="bg1"/>
              </a:solidFill>
              <a:effectLst/>
              <a:uLnTx/>
              <a:uFillTx/>
            </a:endParaRPr>
          </a:p>
        </p:txBody>
      </p:sp>
      <p:sp>
        <p:nvSpPr>
          <p:cNvPr id="2" name="Slide Number Placeholder 1">
            <a:extLst>
              <a:ext uri="{FF2B5EF4-FFF2-40B4-BE49-F238E27FC236}">
                <a16:creationId xmlns:a16="http://schemas.microsoft.com/office/drawing/2014/main" id="{A26B3DA3-995E-263F-F271-D0DCB60A6118}"/>
              </a:ext>
            </a:extLst>
          </p:cNvPr>
          <p:cNvSpPr>
            <a:spLocks noGrp="1"/>
          </p:cNvSpPr>
          <p:nvPr>
            <p:ph type="sldNum" sz="quarter" idx="53"/>
          </p:nvPr>
        </p:nvSpPr>
        <p:spPr/>
        <p:txBody>
          <a:bodyPr/>
          <a:lstStyle/>
          <a:p>
            <a:fld id="{47FEACEE-25B4-4A2D-B147-27296E36371D}" type="slidenum">
              <a:rPr lang="en-US" altLang="zh-CN" noProof="0" smtClean="0"/>
              <a:pPr/>
              <a:t>30</a:t>
            </a:fld>
            <a:endParaRPr lang="en-US" altLang="zh-CN" noProof="0" dirty="0"/>
          </a:p>
        </p:txBody>
      </p:sp>
    </p:spTree>
    <p:extLst>
      <p:ext uri="{BB962C8B-B14F-4D97-AF65-F5344CB8AC3E}">
        <p14:creationId xmlns:p14="http://schemas.microsoft.com/office/powerpoint/2010/main" val="775548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itle 59">
            <a:extLst>
              <a:ext uri="{FF2B5EF4-FFF2-40B4-BE49-F238E27FC236}">
                <a16:creationId xmlns:a16="http://schemas.microsoft.com/office/drawing/2014/main" id="{0031CE36-F77D-3964-C169-771DBA49D28A}"/>
              </a:ext>
            </a:extLst>
          </p:cNvPr>
          <p:cNvSpPr>
            <a:spLocks noGrp="1"/>
          </p:cNvSpPr>
          <p:nvPr>
            <p:ph type="title"/>
          </p:nvPr>
        </p:nvSpPr>
        <p:spPr>
          <a:xfrm>
            <a:off x="914400" y="1060704"/>
            <a:ext cx="7132320" cy="1773936"/>
          </a:xfrm>
        </p:spPr>
        <p:txBody>
          <a:bodyPr/>
          <a:lstStyle/>
          <a:p>
            <a:r>
              <a:rPr lang="en-US" dirty="0"/>
              <a:t>Financial overview</a:t>
            </a:r>
          </a:p>
        </p:txBody>
      </p:sp>
      <p:sp>
        <p:nvSpPr>
          <p:cNvPr id="43" name="Text Placeholder 42">
            <a:extLst>
              <a:ext uri="{FF2B5EF4-FFF2-40B4-BE49-F238E27FC236}">
                <a16:creationId xmlns:a16="http://schemas.microsoft.com/office/drawing/2014/main" id="{520E98B6-7B33-8FD4-A662-31DD4B85E22E}"/>
              </a:ext>
            </a:extLst>
          </p:cNvPr>
          <p:cNvSpPr>
            <a:spLocks noGrp="1"/>
          </p:cNvSpPr>
          <p:nvPr>
            <p:ph idx="1"/>
          </p:nvPr>
        </p:nvSpPr>
        <p:spPr>
          <a:xfrm>
            <a:off x="914400" y="3108960"/>
            <a:ext cx="3291840" cy="2651760"/>
          </a:xfrm>
        </p:spPr>
        <p:txBody>
          <a:bodyPr/>
          <a:lstStyle/>
          <a:p>
            <a:r>
              <a:rPr lang="en-US" dirty="0"/>
              <a:t>Our financial overview reflects a robust and resilient fiscal performance.</a:t>
            </a:r>
          </a:p>
          <a:p>
            <a:r>
              <a:rPr lang="en-US" dirty="0"/>
              <a:t>Key indicators show consistent revenue growth over the past quarter, attributed to strategic cost management and successful marketing.</a:t>
            </a:r>
          </a:p>
        </p:txBody>
      </p:sp>
      <p:sp>
        <p:nvSpPr>
          <p:cNvPr id="44" name="Text Placeholder 43">
            <a:extLst>
              <a:ext uri="{FF2B5EF4-FFF2-40B4-BE49-F238E27FC236}">
                <a16:creationId xmlns:a16="http://schemas.microsoft.com/office/drawing/2014/main" id="{78466807-A2DA-EC5D-ACDE-B83D6F7169EA}"/>
              </a:ext>
            </a:extLst>
          </p:cNvPr>
          <p:cNvSpPr>
            <a:spLocks noGrp="1"/>
          </p:cNvSpPr>
          <p:nvPr>
            <p:ph idx="56"/>
          </p:nvPr>
        </p:nvSpPr>
        <p:spPr>
          <a:xfrm>
            <a:off x="4754880" y="3108960"/>
            <a:ext cx="3291840" cy="2651760"/>
          </a:xfrm>
        </p:spPr>
        <p:txBody>
          <a:bodyPr/>
          <a:lstStyle/>
          <a:p>
            <a:r>
              <a:rPr lang="en-US" dirty="0"/>
              <a:t>Operating margins have improved, signaling operational efficiency, while strengthening our reserves.</a:t>
            </a:r>
          </a:p>
          <a:p>
            <a:r>
              <a:rPr lang="en-US" dirty="0"/>
              <a:t>This underscores our commitment to financial stability, positioning us for sustained growth. </a:t>
            </a:r>
          </a:p>
        </p:txBody>
      </p:sp>
      <p:sp>
        <p:nvSpPr>
          <p:cNvPr id="11" name="Slide Number Placeholder 13">
            <a:extLst>
              <a:ext uri="{FF2B5EF4-FFF2-40B4-BE49-F238E27FC236}">
                <a16:creationId xmlns:a16="http://schemas.microsoft.com/office/drawing/2014/main" id="{930FF33C-2E3C-37EC-75C2-1BE4513D9B62}"/>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31</a:t>
            </a:fld>
            <a:endParaRPr kumimoji="0" lang="en-US" altLang="zh-CN" sz="1200" u="none" strike="noStrike" kern="1200" cap="none" spc="0" normalizeH="0" baseline="0" dirty="0">
              <a:ln>
                <a:noFill/>
              </a:ln>
              <a:solidFill>
                <a:schemeClr val="bg1"/>
              </a:solidFill>
              <a:effectLst/>
              <a:uLnTx/>
              <a:uFillTx/>
            </a:endParaRPr>
          </a:p>
        </p:txBody>
      </p:sp>
      <p:sp>
        <p:nvSpPr>
          <p:cNvPr id="2" name="Slide Number Placeholder 1">
            <a:extLst>
              <a:ext uri="{FF2B5EF4-FFF2-40B4-BE49-F238E27FC236}">
                <a16:creationId xmlns:a16="http://schemas.microsoft.com/office/drawing/2014/main" id="{2222DE72-77CB-CB24-A4D1-2FAC47307AC9}"/>
              </a:ext>
            </a:extLst>
          </p:cNvPr>
          <p:cNvSpPr>
            <a:spLocks noGrp="1"/>
          </p:cNvSpPr>
          <p:nvPr>
            <p:ph type="sldNum" sz="quarter" idx="55"/>
          </p:nvPr>
        </p:nvSpPr>
        <p:spPr/>
        <p:txBody>
          <a:bodyPr/>
          <a:lstStyle/>
          <a:p>
            <a:fld id="{47FEACEE-25B4-4A2D-B147-27296E36371D}" type="slidenum">
              <a:rPr lang="en-US" altLang="zh-CN" noProof="0" smtClean="0"/>
              <a:pPr/>
              <a:t>31</a:t>
            </a:fld>
            <a:endParaRPr lang="en-US" altLang="zh-CN" noProof="0" dirty="0"/>
          </a:p>
        </p:txBody>
      </p:sp>
    </p:spTree>
    <p:extLst>
      <p:ext uri="{BB962C8B-B14F-4D97-AF65-F5344CB8AC3E}">
        <p14:creationId xmlns:p14="http://schemas.microsoft.com/office/powerpoint/2010/main" val="418214803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914400" y="731520"/>
            <a:ext cx="4389120" cy="2103120"/>
          </a:xfrm>
          <a:noFill/>
        </p:spPr>
        <p:txBody>
          <a:bodyPr anchor="b" anchorCtr="0">
            <a:noAutofit/>
          </a:bodyPr>
          <a:lstStyle/>
          <a:p>
            <a:r>
              <a:rPr lang="en-US" dirty="0"/>
              <a:t>Quarterly targets</a:t>
            </a:r>
          </a:p>
        </p:txBody>
      </p:sp>
      <p:sp>
        <p:nvSpPr>
          <p:cNvPr id="10" name="Content Placeholder 9">
            <a:extLst>
              <a:ext uri="{FF2B5EF4-FFF2-40B4-BE49-F238E27FC236}">
                <a16:creationId xmlns:a16="http://schemas.microsoft.com/office/drawing/2014/main" id="{19DA784D-F56F-1224-707E-9F882C4EB8A1}"/>
              </a:ext>
            </a:extLst>
          </p:cNvPr>
          <p:cNvSpPr>
            <a:spLocks noGrp="1"/>
          </p:cNvSpPr>
          <p:nvPr>
            <p:ph idx="14"/>
          </p:nvPr>
        </p:nvSpPr>
        <p:spPr>
          <a:xfrm>
            <a:off x="914400" y="3108960"/>
            <a:ext cx="4389120" cy="1920240"/>
          </a:xfrm>
        </p:spPr>
        <p:txBody>
          <a:bodyPr/>
          <a:lstStyle/>
          <a:p>
            <a:r>
              <a:rPr lang="en-US" dirty="0"/>
              <a:t>Market expansion</a:t>
            </a:r>
          </a:p>
          <a:p>
            <a:r>
              <a:rPr lang="en-US" dirty="0"/>
              <a:t>Product innovation</a:t>
            </a:r>
          </a:p>
          <a:p>
            <a:r>
              <a:rPr lang="en-US" dirty="0"/>
              <a:t>Customer retention</a:t>
            </a:r>
          </a:p>
          <a:p>
            <a:r>
              <a:rPr lang="en-US" dirty="0"/>
              <a:t>Operational efficiency</a:t>
            </a:r>
          </a:p>
        </p:txBody>
      </p:sp>
      <p:graphicFrame>
        <p:nvGraphicFramePr>
          <p:cNvPr id="14" name="Table Placeholder 2">
            <a:extLst>
              <a:ext uri="{FF2B5EF4-FFF2-40B4-BE49-F238E27FC236}">
                <a16:creationId xmlns:a16="http://schemas.microsoft.com/office/drawing/2014/main" id="{1469BF76-5E71-DF2A-4804-7A26E9D95C80}"/>
              </a:ext>
            </a:extLst>
          </p:cNvPr>
          <p:cNvGraphicFramePr>
            <a:graphicFrameLocks noGrp="1"/>
          </p:cNvGraphicFramePr>
          <p:nvPr>
            <p:ph idx="1"/>
            <p:extLst>
              <p:ext uri="{D42A27DB-BD31-4B8C-83A1-F6EECF244321}">
                <p14:modId xmlns:p14="http://schemas.microsoft.com/office/powerpoint/2010/main" val="1903745288"/>
              </p:ext>
            </p:extLst>
          </p:nvPr>
        </p:nvGraphicFramePr>
        <p:xfrm>
          <a:off x="5851525" y="731838"/>
          <a:ext cx="5367528" cy="5116287"/>
        </p:xfrm>
        <a:graphic>
          <a:graphicData uri="http://schemas.openxmlformats.org/drawingml/2006/table">
            <a:tbl>
              <a:tblPr firstRow="1" bandRow="1">
                <a:tableStyleId>{9DCAF9ED-07DC-4A11-8D7F-57B35C25682E}</a:tableStyleId>
              </a:tblPr>
              <a:tblGrid>
                <a:gridCol w="1097791">
                  <a:extLst>
                    <a:ext uri="{9D8B030D-6E8A-4147-A177-3AD203B41FA5}">
                      <a16:colId xmlns:a16="http://schemas.microsoft.com/office/drawing/2014/main" val="30750867"/>
                    </a:ext>
                  </a:extLst>
                </a:gridCol>
                <a:gridCol w="1342294">
                  <a:extLst>
                    <a:ext uri="{9D8B030D-6E8A-4147-A177-3AD203B41FA5}">
                      <a16:colId xmlns:a16="http://schemas.microsoft.com/office/drawing/2014/main" val="1038941322"/>
                    </a:ext>
                  </a:extLst>
                </a:gridCol>
                <a:gridCol w="1555204">
                  <a:extLst>
                    <a:ext uri="{9D8B030D-6E8A-4147-A177-3AD203B41FA5}">
                      <a16:colId xmlns:a16="http://schemas.microsoft.com/office/drawing/2014/main" val="529645500"/>
                    </a:ext>
                  </a:extLst>
                </a:gridCol>
                <a:gridCol w="1372239">
                  <a:extLst>
                    <a:ext uri="{9D8B030D-6E8A-4147-A177-3AD203B41FA5}">
                      <a16:colId xmlns:a16="http://schemas.microsoft.com/office/drawing/2014/main" val="3469610457"/>
                    </a:ext>
                  </a:extLst>
                </a:gridCol>
              </a:tblGrid>
              <a:tr h="1051519">
                <a:tc>
                  <a:txBody>
                    <a:bodyPr/>
                    <a:lstStyle/>
                    <a:p>
                      <a:pPr algn="ctr"/>
                      <a:r>
                        <a:rPr lang="en-US" cap="none" baseline="0" dirty="0"/>
                        <a:t>Quarter</a:t>
                      </a:r>
                    </a:p>
                  </a:txBody>
                  <a:tcPr anchor="ctr"/>
                </a:tc>
                <a:tc>
                  <a:txBody>
                    <a:bodyPr/>
                    <a:lstStyle/>
                    <a:p>
                      <a:pPr algn="ctr"/>
                      <a:r>
                        <a:rPr lang="en-US" cap="none" baseline="0" dirty="0"/>
                        <a:t>Revenue growth (%)</a:t>
                      </a:r>
                    </a:p>
                  </a:txBody>
                  <a:tcPr anchor="ctr"/>
                </a:tc>
                <a:tc>
                  <a:txBody>
                    <a:bodyPr/>
                    <a:lstStyle/>
                    <a:p>
                      <a:pPr algn="ctr"/>
                      <a:r>
                        <a:rPr lang="en-US" cap="none" baseline="0" dirty="0"/>
                        <a:t>Market share increase (%)</a:t>
                      </a:r>
                    </a:p>
                  </a:txBody>
                  <a:tcPr anchor="ctr"/>
                </a:tc>
                <a:tc>
                  <a:txBody>
                    <a:bodyPr/>
                    <a:lstStyle/>
                    <a:p>
                      <a:pPr algn="ctr"/>
                      <a:r>
                        <a:rPr lang="en-US" cap="none" baseline="0" dirty="0"/>
                        <a:t>Customer acquisition</a:t>
                      </a:r>
                    </a:p>
                  </a:txBody>
                  <a:tcPr anchor="ctr"/>
                </a:tc>
                <a:extLst>
                  <a:ext uri="{0D108BD9-81ED-4DB2-BD59-A6C34878D82A}">
                    <a16:rowId xmlns:a16="http://schemas.microsoft.com/office/drawing/2014/main" val="4251432886"/>
                  </a:ext>
                </a:extLst>
              </a:tr>
              <a:tr h="1016192">
                <a:tc>
                  <a:txBody>
                    <a:bodyPr/>
                    <a:lstStyle/>
                    <a:p>
                      <a:pPr algn="ctr"/>
                      <a:r>
                        <a:rPr lang="en-US" dirty="0"/>
                        <a:t>Q1</a:t>
                      </a:r>
                    </a:p>
                  </a:txBody>
                  <a:tcPr anchor="ctr"/>
                </a:tc>
                <a:tc>
                  <a:txBody>
                    <a:bodyPr/>
                    <a:lstStyle/>
                    <a:p>
                      <a:pPr algn="ctr"/>
                      <a:r>
                        <a:rPr lang="en-US" dirty="0"/>
                        <a:t>12</a:t>
                      </a:r>
                    </a:p>
                  </a:txBody>
                  <a:tcPr anchor="ctr"/>
                </a:tc>
                <a:tc>
                  <a:txBody>
                    <a:bodyPr/>
                    <a:lstStyle/>
                    <a:p>
                      <a:pPr algn="ctr"/>
                      <a:r>
                        <a:rPr lang="en-US" dirty="0"/>
                        <a:t>2</a:t>
                      </a:r>
                    </a:p>
                  </a:txBody>
                  <a:tcPr anchor="ctr"/>
                </a:tc>
                <a:tc>
                  <a:txBody>
                    <a:bodyPr/>
                    <a:lstStyle/>
                    <a:p>
                      <a:pPr algn="ctr"/>
                      <a:r>
                        <a:rPr lang="en-US" dirty="0"/>
                        <a:t>500</a:t>
                      </a:r>
                    </a:p>
                  </a:txBody>
                  <a:tcPr anchor="ctr"/>
                </a:tc>
                <a:extLst>
                  <a:ext uri="{0D108BD9-81ED-4DB2-BD59-A6C34878D82A}">
                    <a16:rowId xmlns:a16="http://schemas.microsoft.com/office/drawing/2014/main" val="360240625"/>
                  </a:ext>
                </a:extLst>
              </a:tr>
              <a:tr h="1016192">
                <a:tc>
                  <a:txBody>
                    <a:bodyPr/>
                    <a:lstStyle/>
                    <a:p>
                      <a:pPr algn="ctr"/>
                      <a:r>
                        <a:rPr lang="en-US" dirty="0"/>
                        <a:t>Q2</a:t>
                      </a:r>
                    </a:p>
                  </a:txBody>
                  <a:tcPr anchor="ctr"/>
                </a:tc>
                <a:tc>
                  <a:txBody>
                    <a:bodyPr/>
                    <a:lstStyle/>
                    <a:p>
                      <a:pPr algn="ctr"/>
                      <a:r>
                        <a:rPr lang="en-US" dirty="0"/>
                        <a:t>15</a:t>
                      </a:r>
                    </a:p>
                  </a:txBody>
                  <a:tcPr anchor="ctr"/>
                </a:tc>
                <a:tc>
                  <a:txBody>
                    <a:bodyPr/>
                    <a:lstStyle/>
                    <a:p>
                      <a:pPr algn="ctr"/>
                      <a:r>
                        <a:rPr lang="en-US" dirty="0"/>
                        <a:t>3</a:t>
                      </a:r>
                    </a:p>
                  </a:txBody>
                  <a:tcPr anchor="ctr"/>
                </a:tc>
                <a:tc>
                  <a:txBody>
                    <a:bodyPr/>
                    <a:lstStyle/>
                    <a:p>
                      <a:pPr algn="ctr"/>
                      <a:r>
                        <a:rPr lang="en-US" dirty="0"/>
                        <a:t>600</a:t>
                      </a:r>
                    </a:p>
                  </a:txBody>
                  <a:tcPr anchor="ctr"/>
                </a:tc>
                <a:extLst>
                  <a:ext uri="{0D108BD9-81ED-4DB2-BD59-A6C34878D82A}">
                    <a16:rowId xmlns:a16="http://schemas.microsoft.com/office/drawing/2014/main" val="2762393470"/>
                  </a:ext>
                </a:extLst>
              </a:tr>
              <a:tr h="1016192">
                <a:tc>
                  <a:txBody>
                    <a:bodyPr/>
                    <a:lstStyle/>
                    <a:p>
                      <a:pPr algn="ctr"/>
                      <a:r>
                        <a:rPr lang="en-US" dirty="0"/>
                        <a:t>Q3</a:t>
                      </a:r>
                    </a:p>
                  </a:txBody>
                  <a:tcPr anchor="ctr"/>
                </a:tc>
                <a:tc>
                  <a:txBody>
                    <a:bodyPr/>
                    <a:lstStyle/>
                    <a:p>
                      <a:pPr algn="ctr"/>
                      <a:r>
                        <a:rPr lang="en-US" dirty="0"/>
                        <a:t>18</a:t>
                      </a:r>
                    </a:p>
                  </a:txBody>
                  <a:tcPr anchor="ctr"/>
                </a:tc>
                <a:tc>
                  <a:txBody>
                    <a:bodyPr/>
                    <a:lstStyle/>
                    <a:p>
                      <a:pPr algn="ctr"/>
                      <a:r>
                        <a:rPr lang="en-US" dirty="0"/>
                        <a:t>4</a:t>
                      </a:r>
                    </a:p>
                  </a:txBody>
                  <a:tcPr anchor="ctr"/>
                </a:tc>
                <a:tc>
                  <a:txBody>
                    <a:bodyPr/>
                    <a:lstStyle/>
                    <a:p>
                      <a:pPr algn="ctr"/>
                      <a:r>
                        <a:rPr lang="en-US" dirty="0"/>
                        <a:t>700</a:t>
                      </a:r>
                    </a:p>
                  </a:txBody>
                  <a:tcPr anchor="ctr"/>
                </a:tc>
                <a:extLst>
                  <a:ext uri="{0D108BD9-81ED-4DB2-BD59-A6C34878D82A}">
                    <a16:rowId xmlns:a16="http://schemas.microsoft.com/office/drawing/2014/main" val="1311364400"/>
                  </a:ext>
                </a:extLst>
              </a:tr>
              <a:tr h="1016192">
                <a:tc>
                  <a:txBody>
                    <a:bodyPr/>
                    <a:lstStyle/>
                    <a:p>
                      <a:pPr algn="ctr"/>
                      <a:r>
                        <a:rPr lang="en-US" dirty="0"/>
                        <a:t>Q4</a:t>
                      </a:r>
                    </a:p>
                  </a:txBody>
                  <a:tcPr anchor="ctr"/>
                </a:tc>
                <a:tc>
                  <a:txBody>
                    <a:bodyPr/>
                    <a:lstStyle/>
                    <a:p>
                      <a:pPr algn="ctr"/>
                      <a:r>
                        <a:rPr lang="en-US" dirty="0"/>
                        <a:t>20</a:t>
                      </a:r>
                    </a:p>
                  </a:txBody>
                  <a:tcPr anchor="ctr"/>
                </a:tc>
                <a:tc>
                  <a:txBody>
                    <a:bodyPr/>
                    <a:lstStyle/>
                    <a:p>
                      <a:pPr algn="ctr"/>
                      <a:r>
                        <a:rPr lang="en-US" dirty="0"/>
                        <a:t>5</a:t>
                      </a:r>
                    </a:p>
                  </a:txBody>
                  <a:tcPr anchor="ctr"/>
                </a:tc>
                <a:tc>
                  <a:txBody>
                    <a:bodyPr/>
                    <a:lstStyle/>
                    <a:p>
                      <a:pPr algn="ctr"/>
                      <a:r>
                        <a:rPr lang="en-US" dirty="0"/>
                        <a:t>800</a:t>
                      </a:r>
                    </a:p>
                  </a:txBody>
                  <a:tcPr anchor="ctr"/>
                </a:tc>
                <a:extLst>
                  <a:ext uri="{0D108BD9-81ED-4DB2-BD59-A6C34878D82A}">
                    <a16:rowId xmlns:a16="http://schemas.microsoft.com/office/drawing/2014/main" val="2526263980"/>
                  </a:ext>
                </a:extLst>
              </a:tr>
            </a:tbl>
          </a:graphicData>
        </a:graphic>
      </p:graphicFrame>
      <p:sp>
        <p:nvSpPr>
          <p:cNvPr id="3" name="Slide Number Placeholder 2">
            <a:extLst>
              <a:ext uri="{FF2B5EF4-FFF2-40B4-BE49-F238E27FC236}">
                <a16:creationId xmlns:a16="http://schemas.microsoft.com/office/drawing/2014/main" id="{ADDFE8A8-4537-F7A1-3BF9-834AEFE3EA1A}"/>
              </a:ext>
            </a:extLst>
          </p:cNvPr>
          <p:cNvSpPr>
            <a:spLocks noGrp="1"/>
          </p:cNvSpPr>
          <p:nvPr>
            <p:ph type="sldNum" sz="quarter" idx="12"/>
          </p:nvPr>
        </p:nvSpPr>
        <p:spPr/>
        <p:txBody>
          <a:bodyPr/>
          <a:lstStyle/>
          <a:p>
            <a:fld id="{CBD12358-51D2-46B3-9BDE-DF29528B9454}" type="slidenum">
              <a:rPr lang="en-US" smtClean="0"/>
              <a:t>32</a:t>
            </a:fld>
            <a:endParaRPr lang="en-US" dirty="0"/>
          </a:p>
        </p:txBody>
      </p:sp>
    </p:spTree>
    <p:extLst>
      <p:ext uri="{BB962C8B-B14F-4D97-AF65-F5344CB8AC3E}">
        <p14:creationId xmlns:p14="http://schemas.microsoft.com/office/powerpoint/2010/main" val="4259977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C59F6-9B22-C211-4B4C-A2FD4B914C46}"/>
              </a:ext>
            </a:extLst>
          </p:cNvPr>
          <p:cNvSpPr>
            <a:spLocks noGrp="1"/>
          </p:cNvSpPr>
          <p:nvPr>
            <p:ph type="title"/>
          </p:nvPr>
        </p:nvSpPr>
        <p:spPr>
          <a:xfrm>
            <a:off x="914400" y="731520"/>
            <a:ext cx="7671816" cy="2103120"/>
          </a:xfrm>
          <a:noFill/>
        </p:spPr>
        <p:txBody>
          <a:bodyPr anchor="b" anchorCtr="0">
            <a:noAutofit/>
          </a:bodyPr>
          <a:lstStyle/>
          <a:p>
            <a:r>
              <a:rPr lang="en-US" dirty="0"/>
              <a:t>Financial snapshot</a:t>
            </a:r>
          </a:p>
        </p:txBody>
      </p:sp>
      <p:graphicFrame>
        <p:nvGraphicFramePr>
          <p:cNvPr id="16" name="Table Placeholder 3">
            <a:extLst>
              <a:ext uri="{FF2B5EF4-FFF2-40B4-BE49-F238E27FC236}">
                <a16:creationId xmlns:a16="http://schemas.microsoft.com/office/drawing/2014/main" id="{6CB67956-A6C3-FCDF-EC78-F79D90449E96}"/>
              </a:ext>
            </a:extLst>
          </p:cNvPr>
          <p:cNvGraphicFramePr>
            <a:graphicFrameLocks noGrp="1"/>
          </p:cNvGraphicFramePr>
          <p:nvPr>
            <p:ph idx="14"/>
            <p:extLst>
              <p:ext uri="{D42A27DB-BD31-4B8C-83A1-F6EECF244321}">
                <p14:modId xmlns:p14="http://schemas.microsoft.com/office/powerpoint/2010/main" val="3728026106"/>
              </p:ext>
            </p:extLst>
          </p:nvPr>
        </p:nvGraphicFramePr>
        <p:xfrm>
          <a:off x="914400" y="3200400"/>
          <a:ext cx="10149840" cy="2834640"/>
        </p:xfrm>
        <a:graphic>
          <a:graphicData uri="http://schemas.openxmlformats.org/drawingml/2006/table">
            <a:tbl>
              <a:tblPr firstRow="1" bandRow="1">
                <a:tableStyleId>{9DCAF9ED-07DC-4A11-8D7F-57B35C25682E}</a:tableStyleId>
              </a:tblPr>
              <a:tblGrid>
                <a:gridCol w="2537460">
                  <a:extLst>
                    <a:ext uri="{9D8B030D-6E8A-4147-A177-3AD203B41FA5}">
                      <a16:colId xmlns:a16="http://schemas.microsoft.com/office/drawing/2014/main" val="130956065"/>
                    </a:ext>
                  </a:extLst>
                </a:gridCol>
                <a:gridCol w="2537460">
                  <a:extLst>
                    <a:ext uri="{9D8B030D-6E8A-4147-A177-3AD203B41FA5}">
                      <a16:colId xmlns:a16="http://schemas.microsoft.com/office/drawing/2014/main" val="2749965458"/>
                    </a:ext>
                  </a:extLst>
                </a:gridCol>
                <a:gridCol w="2537460">
                  <a:extLst>
                    <a:ext uri="{9D8B030D-6E8A-4147-A177-3AD203B41FA5}">
                      <a16:colId xmlns:a16="http://schemas.microsoft.com/office/drawing/2014/main" val="2116711163"/>
                    </a:ext>
                  </a:extLst>
                </a:gridCol>
                <a:gridCol w="2537460">
                  <a:extLst>
                    <a:ext uri="{9D8B030D-6E8A-4147-A177-3AD203B41FA5}">
                      <a16:colId xmlns:a16="http://schemas.microsoft.com/office/drawing/2014/main" val="1186885001"/>
                    </a:ext>
                  </a:extLst>
                </a:gridCol>
              </a:tblGrid>
              <a:tr h="472440">
                <a:tc>
                  <a:txBody>
                    <a:bodyPr/>
                    <a:lstStyle/>
                    <a:p>
                      <a:pPr algn="ctr"/>
                      <a:r>
                        <a:rPr lang="en-US" dirty="0">
                          <a:latin typeface="+mn-lt"/>
                        </a:rPr>
                        <a:t>Metric</a:t>
                      </a:r>
                    </a:p>
                  </a:txBody>
                  <a:tcPr anchor="ctr"/>
                </a:tc>
                <a:tc>
                  <a:txBody>
                    <a:bodyPr/>
                    <a:lstStyle/>
                    <a:p>
                      <a:pPr algn="ctr"/>
                      <a:r>
                        <a:rPr lang="en-US" dirty="0">
                          <a:latin typeface="+mn-lt"/>
                        </a:rPr>
                        <a:t>Current value</a:t>
                      </a:r>
                    </a:p>
                  </a:txBody>
                  <a:tcPr anchor="ctr"/>
                </a:tc>
                <a:tc>
                  <a:txBody>
                    <a:bodyPr/>
                    <a:lstStyle/>
                    <a:p>
                      <a:pPr algn="ctr"/>
                      <a:r>
                        <a:rPr lang="en-US" dirty="0">
                          <a:latin typeface="+mn-lt"/>
                        </a:rPr>
                        <a:t>Previous quarter</a:t>
                      </a:r>
                    </a:p>
                  </a:txBody>
                  <a:tcPr anchor="ctr"/>
                </a:tc>
                <a:tc>
                  <a:txBody>
                    <a:bodyPr/>
                    <a:lstStyle/>
                    <a:p>
                      <a:pPr algn="ctr"/>
                      <a:r>
                        <a:rPr lang="en-US" dirty="0">
                          <a:latin typeface="+mn-lt"/>
                        </a:rPr>
                        <a:t>Change (%)</a:t>
                      </a:r>
                    </a:p>
                  </a:txBody>
                  <a:tcPr anchor="ctr"/>
                </a:tc>
                <a:extLst>
                  <a:ext uri="{0D108BD9-81ED-4DB2-BD59-A6C34878D82A}">
                    <a16:rowId xmlns:a16="http://schemas.microsoft.com/office/drawing/2014/main" val="3741017008"/>
                  </a:ext>
                </a:extLst>
              </a:tr>
              <a:tr h="472440">
                <a:tc>
                  <a:txBody>
                    <a:bodyPr/>
                    <a:lstStyle/>
                    <a:p>
                      <a:pPr algn="ctr"/>
                      <a:r>
                        <a:rPr lang="en-US" dirty="0">
                          <a:latin typeface="+mn-lt"/>
                        </a:rPr>
                        <a:t>Revenue</a:t>
                      </a:r>
                    </a:p>
                  </a:txBody>
                  <a:tcPr anchor="ctr"/>
                </a:tc>
                <a:tc>
                  <a:txBody>
                    <a:bodyPr/>
                    <a:lstStyle/>
                    <a:p>
                      <a:pPr algn="ctr"/>
                      <a:r>
                        <a:rPr lang="en-US" dirty="0">
                          <a:latin typeface="+mn-lt"/>
                        </a:rPr>
                        <a:t>$2,500,000</a:t>
                      </a:r>
                    </a:p>
                  </a:txBody>
                  <a:tcPr anchor="ctr"/>
                </a:tc>
                <a:tc>
                  <a:txBody>
                    <a:bodyPr/>
                    <a:lstStyle/>
                    <a:p>
                      <a:pPr algn="ctr"/>
                      <a:r>
                        <a:rPr lang="en-US" dirty="0">
                          <a:latin typeface="+mn-lt"/>
                        </a:rPr>
                        <a:t>$2,200,000</a:t>
                      </a:r>
                    </a:p>
                  </a:txBody>
                  <a:tcPr anchor="ctr"/>
                </a:tc>
                <a:tc>
                  <a:txBody>
                    <a:bodyPr/>
                    <a:lstStyle/>
                    <a:p>
                      <a:pPr algn="ctr"/>
                      <a:r>
                        <a:rPr lang="en-US" dirty="0">
                          <a:latin typeface="+mn-lt"/>
                        </a:rPr>
                        <a:t>+14%</a:t>
                      </a:r>
                    </a:p>
                  </a:txBody>
                  <a:tcPr anchor="ctr"/>
                </a:tc>
                <a:extLst>
                  <a:ext uri="{0D108BD9-81ED-4DB2-BD59-A6C34878D82A}">
                    <a16:rowId xmlns:a16="http://schemas.microsoft.com/office/drawing/2014/main" val="511888340"/>
                  </a:ext>
                </a:extLst>
              </a:tr>
              <a:tr h="472440">
                <a:tc>
                  <a:txBody>
                    <a:bodyPr/>
                    <a:lstStyle/>
                    <a:p>
                      <a:pPr algn="ctr"/>
                      <a:r>
                        <a:rPr lang="en-US" dirty="0">
                          <a:latin typeface="+mn-lt"/>
                        </a:rPr>
                        <a:t>Operating expenses</a:t>
                      </a:r>
                    </a:p>
                  </a:txBody>
                  <a:tcPr anchor="ctr"/>
                </a:tc>
                <a:tc>
                  <a:txBody>
                    <a:bodyPr/>
                    <a:lstStyle/>
                    <a:p>
                      <a:pPr algn="ctr"/>
                      <a:r>
                        <a:rPr lang="en-US" dirty="0">
                          <a:latin typeface="+mn-lt"/>
                        </a:rPr>
                        <a:t>$1,200,000</a:t>
                      </a:r>
                    </a:p>
                  </a:txBody>
                  <a:tcPr anchor="ctr"/>
                </a:tc>
                <a:tc>
                  <a:txBody>
                    <a:bodyPr/>
                    <a:lstStyle/>
                    <a:p>
                      <a:pPr algn="ctr"/>
                      <a:r>
                        <a:rPr lang="en-US" dirty="0">
                          <a:latin typeface="+mn-lt"/>
                        </a:rPr>
                        <a:t>$1,400,000</a:t>
                      </a:r>
                    </a:p>
                  </a:txBody>
                  <a:tcPr anchor="ctr"/>
                </a:tc>
                <a:tc>
                  <a:txBody>
                    <a:bodyPr/>
                    <a:lstStyle/>
                    <a:p>
                      <a:pPr algn="ctr"/>
                      <a:r>
                        <a:rPr lang="en-US" dirty="0">
                          <a:latin typeface="+mn-lt"/>
                        </a:rPr>
                        <a:t>-14%</a:t>
                      </a:r>
                    </a:p>
                  </a:txBody>
                  <a:tcPr anchor="ctr"/>
                </a:tc>
                <a:extLst>
                  <a:ext uri="{0D108BD9-81ED-4DB2-BD59-A6C34878D82A}">
                    <a16:rowId xmlns:a16="http://schemas.microsoft.com/office/drawing/2014/main" val="3937089168"/>
                  </a:ext>
                </a:extLst>
              </a:tr>
              <a:tr h="472440">
                <a:tc>
                  <a:txBody>
                    <a:bodyPr/>
                    <a:lstStyle/>
                    <a:p>
                      <a:pPr algn="ctr"/>
                      <a:r>
                        <a:rPr lang="en-US" dirty="0">
                          <a:latin typeface="+mn-lt"/>
                        </a:rPr>
                        <a:t>Net profit</a:t>
                      </a:r>
                    </a:p>
                  </a:txBody>
                  <a:tcPr anchor="ctr"/>
                </a:tc>
                <a:tc>
                  <a:txBody>
                    <a:bodyPr/>
                    <a:lstStyle/>
                    <a:p>
                      <a:pPr algn="ctr"/>
                      <a:r>
                        <a:rPr lang="en-US" dirty="0">
                          <a:latin typeface="+mn-lt"/>
                        </a:rPr>
                        <a:t>$1,000,000</a:t>
                      </a:r>
                    </a:p>
                  </a:txBody>
                  <a:tcPr anchor="ctr"/>
                </a:tc>
                <a:tc>
                  <a:txBody>
                    <a:bodyPr/>
                    <a:lstStyle/>
                    <a:p>
                      <a:pPr algn="ctr"/>
                      <a:r>
                        <a:rPr lang="en-US" dirty="0">
                          <a:latin typeface="+mn-lt"/>
                        </a:rPr>
                        <a:t>$800,000</a:t>
                      </a:r>
                    </a:p>
                  </a:txBody>
                  <a:tcPr anchor="ctr"/>
                </a:tc>
                <a:tc>
                  <a:txBody>
                    <a:bodyPr/>
                    <a:lstStyle/>
                    <a:p>
                      <a:pPr algn="ctr"/>
                      <a:r>
                        <a:rPr lang="en-US" dirty="0">
                          <a:latin typeface="+mn-lt"/>
                        </a:rPr>
                        <a:t>+25%</a:t>
                      </a:r>
                    </a:p>
                  </a:txBody>
                  <a:tcPr anchor="ctr"/>
                </a:tc>
                <a:extLst>
                  <a:ext uri="{0D108BD9-81ED-4DB2-BD59-A6C34878D82A}">
                    <a16:rowId xmlns:a16="http://schemas.microsoft.com/office/drawing/2014/main" val="1031597798"/>
                  </a:ext>
                </a:extLst>
              </a:tr>
              <a:tr h="472440">
                <a:tc>
                  <a:txBody>
                    <a:bodyPr/>
                    <a:lstStyle/>
                    <a:p>
                      <a:pPr algn="ctr"/>
                      <a:r>
                        <a:rPr lang="en-US" dirty="0">
                          <a:latin typeface="+mn-lt"/>
                        </a:rPr>
                        <a:t>Operating margin</a:t>
                      </a:r>
                    </a:p>
                  </a:txBody>
                  <a:tcPr anchor="ctr"/>
                </a:tc>
                <a:tc>
                  <a:txBody>
                    <a:bodyPr/>
                    <a:lstStyle/>
                    <a:p>
                      <a:pPr algn="ctr"/>
                      <a:r>
                        <a:rPr lang="en-US" dirty="0">
                          <a:latin typeface="+mn-lt"/>
                        </a:rPr>
                        <a:t>40%</a:t>
                      </a:r>
                    </a:p>
                  </a:txBody>
                  <a:tcPr anchor="ctr"/>
                </a:tc>
                <a:tc>
                  <a:txBody>
                    <a:bodyPr/>
                    <a:lstStyle/>
                    <a:p>
                      <a:pPr algn="ctr"/>
                      <a:r>
                        <a:rPr lang="en-US" dirty="0">
                          <a:latin typeface="+mn-lt"/>
                        </a:rPr>
                        <a:t>36%</a:t>
                      </a:r>
                    </a:p>
                  </a:txBody>
                  <a:tcPr anchor="ctr"/>
                </a:tc>
                <a:tc>
                  <a:txBody>
                    <a:bodyPr/>
                    <a:lstStyle/>
                    <a:p>
                      <a:pPr algn="ctr"/>
                      <a:r>
                        <a:rPr lang="en-US" dirty="0">
                          <a:latin typeface="+mn-lt"/>
                        </a:rPr>
                        <a:t>+4%</a:t>
                      </a:r>
                    </a:p>
                  </a:txBody>
                  <a:tcPr anchor="ctr"/>
                </a:tc>
                <a:extLst>
                  <a:ext uri="{0D108BD9-81ED-4DB2-BD59-A6C34878D82A}">
                    <a16:rowId xmlns:a16="http://schemas.microsoft.com/office/drawing/2014/main" val="1194376521"/>
                  </a:ext>
                </a:extLst>
              </a:tr>
              <a:tr h="472440">
                <a:tc>
                  <a:txBody>
                    <a:bodyPr/>
                    <a:lstStyle/>
                    <a:p>
                      <a:pPr algn="ctr"/>
                      <a:r>
                        <a:rPr lang="en-US" dirty="0">
                          <a:latin typeface="+mn-lt"/>
                        </a:rPr>
                        <a:t>Cash reserves</a:t>
                      </a:r>
                    </a:p>
                  </a:txBody>
                  <a:tcPr anchor="ctr"/>
                </a:tc>
                <a:tc>
                  <a:txBody>
                    <a:bodyPr/>
                    <a:lstStyle/>
                    <a:p>
                      <a:pPr algn="ctr"/>
                      <a:r>
                        <a:rPr lang="en-US" dirty="0">
                          <a:latin typeface="+mn-lt"/>
                        </a:rPr>
                        <a:t>$5,000,000</a:t>
                      </a:r>
                    </a:p>
                  </a:txBody>
                  <a:tcPr anchor="ctr"/>
                </a:tc>
                <a:tc>
                  <a:txBody>
                    <a:bodyPr/>
                    <a:lstStyle/>
                    <a:p>
                      <a:pPr algn="ctr"/>
                      <a:r>
                        <a:rPr lang="en-US" dirty="0">
                          <a:latin typeface="+mn-lt"/>
                        </a:rPr>
                        <a:t>$4,500,000</a:t>
                      </a:r>
                    </a:p>
                  </a:txBody>
                  <a:tcPr anchor="ctr"/>
                </a:tc>
                <a:tc>
                  <a:txBody>
                    <a:bodyPr/>
                    <a:lstStyle/>
                    <a:p>
                      <a:pPr algn="ctr"/>
                      <a:r>
                        <a:rPr lang="en-US" dirty="0">
                          <a:latin typeface="+mn-lt"/>
                        </a:rPr>
                        <a:t>+11%</a:t>
                      </a:r>
                    </a:p>
                  </a:txBody>
                  <a:tcPr anchor="ctr"/>
                </a:tc>
                <a:extLst>
                  <a:ext uri="{0D108BD9-81ED-4DB2-BD59-A6C34878D82A}">
                    <a16:rowId xmlns:a16="http://schemas.microsoft.com/office/drawing/2014/main" val="1918266800"/>
                  </a:ext>
                </a:extLst>
              </a:tr>
            </a:tbl>
          </a:graphicData>
        </a:graphic>
      </p:graphicFrame>
      <p:sp>
        <p:nvSpPr>
          <p:cNvPr id="3" name="Slide Number Placeholder 2">
            <a:extLst>
              <a:ext uri="{FF2B5EF4-FFF2-40B4-BE49-F238E27FC236}">
                <a16:creationId xmlns:a16="http://schemas.microsoft.com/office/drawing/2014/main" id="{C5231D8C-5C7D-BFD9-19A4-7628C1400A37}"/>
              </a:ext>
            </a:extLst>
          </p:cNvPr>
          <p:cNvSpPr>
            <a:spLocks noGrp="1"/>
          </p:cNvSpPr>
          <p:nvPr>
            <p:ph type="sldNum" sz="quarter" idx="12"/>
          </p:nvPr>
        </p:nvSpPr>
        <p:spPr/>
        <p:txBody>
          <a:bodyPr/>
          <a:lstStyle/>
          <a:p>
            <a:fld id="{CBD12358-51D2-46B3-9BDE-DF29528B9454}" type="slidenum">
              <a:rPr lang="en-US" smtClean="0"/>
              <a:t>33</a:t>
            </a:fld>
            <a:endParaRPr lang="en-US" dirty="0"/>
          </a:p>
        </p:txBody>
      </p:sp>
    </p:spTree>
    <p:extLst>
      <p:ext uri="{BB962C8B-B14F-4D97-AF65-F5344CB8AC3E}">
        <p14:creationId xmlns:p14="http://schemas.microsoft.com/office/powerpoint/2010/main" val="36046306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CEC29-2F05-D7E4-A266-08C74BE4F5F8}"/>
              </a:ext>
            </a:extLst>
          </p:cNvPr>
          <p:cNvSpPr>
            <a:spLocks noGrp="1"/>
          </p:cNvSpPr>
          <p:nvPr>
            <p:ph type="title"/>
          </p:nvPr>
        </p:nvSpPr>
        <p:spPr>
          <a:xfrm>
            <a:off x="6710510" y="2016579"/>
            <a:ext cx="4441188" cy="2775857"/>
          </a:xfrm>
        </p:spPr>
        <p:txBody>
          <a:bodyPr/>
          <a:lstStyle/>
          <a:p>
            <a:r>
              <a:rPr lang="en-US" dirty="0"/>
              <a:t>Innovative solutions</a:t>
            </a:r>
          </a:p>
        </p:txBody>
      </p:sp>
      <p:pic>
        <p:nvPicPr>
          <p:cNvPr id="5" name="Picture Placeholder 4" descr="A person looking at a person who is looking at a computer screen">
            <a:extLst>
              <a:ext uri="{FF2B5EF4-FFF2-40B4-BE49-F238E27FC236}">
                <a16:creationId xmlns:a16="http://schemas.microsoft.com/office/drawing/2014/main" id="{867EED95-1785-2CFF-AB72-C7852C4B1E15}"/>
              </a:ext>
            </a:extLst>
          </p:cNvPr>
          <p:cNvPicPr>
            <a:picLocks noGrp="1" noChangeAspect="1"/>
          </p:cNvPicPr>
          <p:nvPr>
            <p:ph type="pic" sz="quarter" idx="48"/>
          </p:nvPr>
        </p:nvPicPr>
        <p:blipFill>
          <a:blip r:embed="rId2"/>
          <a:srcRect t="11651" b="11651"/>
          <a:stretch/>
        </p:blipFill>
        <p:spPr>
          <a:xfrm>
            <a:off x="914400" y="539496"/>
            <a:ext cx="5025207" cy="5779008"/>
          </a:xfrm>
        </p:spPr>
      </p:pic>
    </p:spTree>
    <p:extLst>
      <p:ext uri="{BB962C8B-B14F-4D97-AF65-F5344CB8AC3E}">
        <p14:creationId xmlns:p14="http://schemas.microsoft.com/office/powerpoint/2010/main" val="11482279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a:xfrm>
            <a:off x="3465576" y="1499616"/>
            <a:ext cx="7955280" cy="1335024"/>
          </a:xfrm>
        </p:spPr>
        <p:txBody>
          <a:bodyPr anchor="b" anchorCtr="0"/>
          <a:lstStyle/>
          <a:p>
            <a:r>
              <a:rPr lang="en-US" dirty="0"/>
              <a:t>Future initiatives</a:t>
            </a:r>
          </a:p>
        </p:txBody>
      </p:sp>
      <p:sp>
        <p:nvSpPr>
          <p:cNvPr id="14" name="Text Placeholder 13">
            <a:extLst>
              <a:ext uri="{FF2B5EF4-FFF2-40B4-BE49-F238E27FC236}">
                <a16:creationId xmlns:a16="http://schemas.microsoft.com/office/drawing/2014/main" id="{C78180D0-1AB6-8416-0EB1-10648E1A6050}"/>
              </a:ext>
            </a:extLst>
          </p:cNvPr>
          <p:cNvSpPr>
            <a:spLocks noGrp="1"/>
          </p:cNvSpPr>
          <p:nvPr>
            <p:ph idx="14"/>
          </p:nvPr>
        </p:nvSpPr>
        <p:spPr>
          <a:xfrm>
            <a:off x="3465576" y="3108960"/>
            <a:ext cx="4572000" cy="3108960"/>
          </a:xfrm>
        </p:spPr>
        <p:txBody>
          <a:bodyPr/>
          <a:lstStyle/>
          <a:p>
            <a:r>
              <a:rPr lang="en-US" dirty="0"/>
              <a:t>Product enhancement. Introduce regular updates and features to enhance product offerings.</a:t>
            </a:r>
          </a:p>
          <a:p>
            <a:r>
              <a:rPr lang="en-US" dirty="0"/>
              <a:t>Technology integration. Explore emerging technologies for potential integration into our operations.</a:t>
            </a:r>
          </a:p>
          <a:p>
            <a:r>
              <a:rPr lang="en-US" dirty="0"/>
              <a:t>Collaborative partnerships. Foster collaborations with tech innovators and industry leaders to drive innovation.</a:t>
            </a:r>
          </a:p>
        </p:txBody>
      </p:sp>
      <p:sp>
        <p:nvSpPr>
          <p:cNvPr id="13" name="Text Placeholder 12">
            <a:extLst>
              <a:ext uri="{FF2B5EF4-FFF2-40B4-BE49-F238E27FC236}">
                <a16:creationId xmlns:a16="http://schemas.microsoft.com/office/drawing/2014/main" id="{DEB5763E-8BC0-F6C3-3814-6649A828C000}"/>
              </a:ext>
            </a:extLst>
          </p:cNvPr>
          <p:cNvSpPr>
            <a:spLocks noGrp="1"/>
          </p:cNvSpPr>
          <p:nvPr>
            <p:ph idx="1"/>
          </p:nvPr>
        </p:nvSpPr>
        <p:spPr>
          <a:xfrm>
            <a:off x="8229600" y="3108960"/>
            <a:ext cx="3017520" cy="3108960"/>
          </a:xfrm>
        </p:spPr>
        <p:txBody>
          <a:bodyPr/>
          <a:lstStyle/>
          <a:p>
            <a:r>
              <a:rPr lang="en-US" dirty="0"/>
              <a:t>Green supply chain</a:t>
            </a:r>
          </a:p>
          <a:p>
            <a:r>
              <a:rPr lang="en-US" dirty="0"/>
              <a:t>Reduced carbon footprint</a:t>
            </a:r>
          </a:p>
          <a:p>
            <a:r>
              <a:rPr lang="en-US" dirty="0"/>
              <a:t>Waste reduction</a:t>
            </a:r>
          </a:p>
          <a:p>
            <a:r>
              <a:rPr lang="en-US" dirty="0"/>
              <a:t>Water conservation</a:t>
            </a:r>
          </a:p>
        </p:txBody>
      </p:sp>
      <p:sp>
        <p:nvSpPr>
          <p:cNvPr id="2" name="Slide Number Placeholder 1">
            <a:extLst>
              <a:ext uri="{FF2B5EF4-FFF2-40B4-BE49-F238E27FC236}">
                <a16:creationId xmlns:a16="http://schemas.microsoft.com/office/drawing/2014/main" id="{B2E4D147-B48C-ADE3-3FEF-627D467699A2}"/>
              </a:ext>
            </a:extLst>
          </p:cNvPr>
          <p:cNvSpPr>
            <a:spLocks noGrp="1"/>
          </p:cNvSpPr>
          <p:nvPr>
            <p:ph type="sldNum" sz="quarter" idx="40"/>
          </p:nvPr>
        </p:nvSpPr>
        <p:spPr>
          <a:xfrm>
            <a:off x="11194169" y="6217920"/>
            <a:ext cx="458592" cy="365125"/>
          </a:xfrm>
        </p:spPr>
        <p:txBody>
          <a:bodyPr/>
          <a:lstStyle/>
          <a:p>
            <a:fld id="{47FEACEE-25B4-4A2D-B147-27296E36371D}" type="slidenum">
              <a:rPr lang="en-US" altLang="zh-CN" noProof="0" smtClean="0"/>
              <a:pPr/>
              <a:t>35</a:t>
            </a:fld>
            <a:endParaRPr lang="en-US" altLang="zh-CN" noProof="0" dirty="0"/>
          </a:p>
        </p:txBody>
      </p:sp>
      <p:sp>
        <p:nvSpPr>
          <p:cNvPr id="15" name="Slide Number Placeholder 13">
            <a:extLst>
              <a:ext uri="{FF2B5EF4-FFF2-40B4-BE49-F238E27FC236}">
                <a16:creationId xmlns:a16="http://schemas.microsoft.com/office/drawing/2014/main" id="{55AB7753-4245-72E4-BEDB-33038672BA35}"/>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35</a:t>
            </a:fld>
            <a:endParaRPr kumimoji="0" lang="en-US" altLang="zh-CN" sz="1200" u="none" strike="noStrike" kern="1200" cap="none" spc="0" normalizeH="0" baseline="0" dirty="0">
              <a:ln>
                <a:noFill/>
              </a:ln>
              <a:solidFill>
                <a:schemeClr val="bg1"/>
              </a:solidFill>
              <a:effectLst/>
              <a:uLnTx/>
              <a:uFillTx/>
            </a:endParaRPr>
          </a:p>
        </p:txBody>
      </p:sp>
    </p:spTree>
    <p:extLst>
      <p:ext uri="{BB962C8B-B14F-4D97-AF65-F5344CB8AC3E}">
        <p14:creationId xmlns:p14="http://schemas.microsoft.com/office/powerpoint/2010/main" val="25197270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a:xfrm>
            <a:off x="6035040" y="731520"/>
            <a:ext cx="5394960" cy="2103120"/>
          </a:xfrm>
        </p:spPr>
        <p:txBody>
          <a:bodyPr/>
          <a:lstStyle/>
          <a:p>
            <a:r>
              <a:rPr lang="en-US" dirty="0"/>
              <a:t>Thank you</a:t>
            </a:r>
          </a:p>
        </p:txBody>
      </p:sp>
      <p:sp>
        <p:nvSpPr>
          <p:cNvPr id="25" name="Text Placeholder 24">
            <a:extLst>
              <a:ext uri="{FF2B5EF4-FFF2-40B4-BE49-F238E27FC236}">
                <a16:creationId xmlns:a16="http://schemas.microsoft.com/office/drawing/2014/main" id="{B993E4D5-4AD0-4740-096D-6822944C8FF6}"/>
              </a:ext>
            </a:extLst>
          </p:cNvPr>
          <p:cNvSpPr>
            <a:spLocks noGrp="1"/>
          </p:cNvSpPr>
          <p:nvPr>
            <p:ph type="body" sz="quarter" idx="27"/>
          </p:nvPr>
        </p:nvSpPr>
        <p:spPr>
          <a:xfrm>
            <a:off x="6035040" y="3108960"/>
            <a:ext cx="5394960" cy="1879791"/>
          </a:xfrm>
        </p:spPr>
        <p:txBody>
          <a:bodyPr/>
          <a:lstStyle/>
          <a:p>
            <a:r>
              <a:rPr lang="en-US" dirty="0"/>
              <a:t>Mirjam Nilsson</a:t>
            </a:r>
          </a:p>
          <a:p>
            <a:pPr lvl="0"/>
            <a:r>
              <a:rPr lang="en-US" dirty="0"/>
              <a:t>mirjam@contoso.com</a:t>
            </a:r>
          </a:p>
          <a:p>
            <a:pPr lvl="0"/>
            <a:r>
              <a:rPr lang="en-US" dirty="0"/>
              <a:t>www.contoso.com</a:t>
            </a:r>
          </a:p>
          <a:p>
            <a:endParaRPr lang="en-US" dirty="0"/>
          </a:p>
        </p:txBody>
      </p:sp>
    </p:spTree>
    <p:extLst>
      <p:ext uri="{BB962C8B-B14F-4D97-AF65-F5344CB8AC3E}">
        <p14:creationId xmlns:p14="http://schemas.microsoft.com/office/powerpoint/2010/main" val="5292794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F92E3A-538E-ABB6-64D7-099844A86BA2}"/>
            </a:ext>
          </a:extLst>
        </p:cNvPr>
        <p:cNvGrpSpPr/>
        <p:nvPr/>
      </p:nvGrpSpPr>
      <p:grpSpPr>
        <a:xfrm>
          <a:off x="0" y="0"/>
          <a:ext cx="0" cy="0"/>
          <a:chOff x="0" y="0"/>
          <a:chExt cx="0" cy="0"/>
        </a:xfrm>
      </p:grpSpPr>
      <p:graphicFrame>
        <p:nvGraphicFramePr>
          <p:cNvPr id="3" name="Content Placeholder 2">
            <a:extLst>
              <a:ext uri="{FF2B5EF4-FFF2-40B4-BE49-F238E27FC236}">
                <a16:creationId xmlns:a16="http://schemas.microsoft.com/office/drawing/2014/main" id="{FCBBC0E0-BFFB-06D5-91FF-84603854C3D6}"/>
              </a:ext>
            </a:extLst>
          </p:cNvPr>
          <p:cNvGraphicFramePr>
            <a:graphicFrameLocks noGrp="1"/>
          </p:cNvGraphicFramePr>
          <p:nvPr>
            <p:ph idx="14"/>
            <p:extLst>
              <p:ext uri="{D42A27DB-BD31-4B8C-83A1-F6EECF244321}">
                <p14:modId xmlns:p14="http://schemas.microsoft.com/office/powerpoint/2010/main" val="3801234967"/>
              </p:ext>
            </p:extLst>
          </p:nvPr>
        </p:nvGraphicFramePr>
        <p:xfrm>
          <a:off x="539239" y="91440"/>
          <a:ext cx="11272764" cy="6505290"/>
        </p:xfrm>
        <a:graphic>
          <a:graphicData uri="http://schemas.openxmlformats.org/drawingml/2006/table">
            <a:tbl>
              <a:tblPr firstRow="1" firstCol="1" bandRow="1">
                <a:tableStyleId>{9DCAF9ED-07DC-4A11-8D7F-57B35C25682E}</a:tableStyleId>
              </a:tblPr>
              <a:tblGrid>
                <a:gridCol w="11272764">
                  <a:extLst>
                    <a:ext uri="{9D8B030D-6E8A-4147-A177-3AD203B41FA5}">
                      <a16:colId xmlns:a16="http://schemas.microsoft.com/office/drawing/2014/main" val="2227361534"/>
                    </a:ext>
                  </a:extLst>
                </a:gridCol>
              </a:tblGrid>
              <a:tr h="587831">
                <a:tc>
                  <a:txBody>
                    <a:bodyPr/>
                    <a:lstStyle/>
                    <a:p>
                      <a:pPr marL="0" marR="0">
                        <a:lnSpc>
                          <a:spcPct val="107000"/>
                        </a:lnSpc>
                        <a:spcAft>
                          <a:spcPts val="800"/>
                        </a:spcAft>
                        <a:buNone/>
                      </a:pPr>
                      <a:r>
                        <a:rPr lang="en-US" sz="2400" dirty="0"/>
                        <a:t>Features of Python</a:t>
                      </a:r>
                      <a:endParaRPr lang="en-US" sz="2400" kern="100" dirty="0">
                        <a:effectLst/>
                        <a:latin typeface="Aptos" panose="020B0004020202020204" pitchFamily="34" charset="0"/>
                        <a:ea typeface="Aptos" panose="020B0004020202020204" pitchFamily="34" charset="0"/>
                        <a:cs typeface="Times New Roman" panose="02020603050405020304" pitchFamily="18" charset="0"/>
                      </a:endParaRPr>
                    </a:p>
                  </a:txBody>
                  <a:tcPr marL="3975" marR="3975" marT="3975" marB="3975" anchor="ctr"/>
                </a:tc>
                <a:extLst>
                  <a:ext uri="{0D108BD9-81ED-4DB2-BD59-A6C34878D82A}">
                    <a16:rowId xmlns:a16="http://schemas.microsoft.com/office/drawing/2014/main" val="2947269467"/>
                  </a:ext>
                </a:extLst>
              </a:tr>
              <a:tr h="559020">
                <a:tc>
                  <a:txBody>
                    <a:bodyPr/>
                    <a:lstStyle/>
                    <a:p>
                      <a:r>
                        <a:rPr lang="en-US" sz="2000" b="1" dirty="0"/>
                        <a:t>🧠 1. Simple and Easy to Learn and Open Source</a:t>
                      </a:r>
                      <a:endParaRPr lang="en-US" sz="2000" dirty="0"/>
                    </a:p>
                  </a:txBody>
                  <a:tcPr marL="3975" marR="3975" marT="3975" marB="3975" anchor="ctr"/>
                </a:tc>
                <a:extLst>
                  <a:ext uri="{0D108BD9-81ED-4DB2-BD59-A6C34878D82A}">
                    <a16:rowId xmlns:a16="http://schemas.microsoft.com/office/drawing/2014/main" val="1160537215"/>
                  </a:ext>
                </a:extLst>
              </a:tr>
              <a:tr h="595799">
                <a:tc>
                  <a:txBody>
                    <a:bodyPr/>
                    <a:lstStyle/>
                    <a:p>
                      <a:r>
                        <a:rPr lang="en-US" sz="2000" b="1" dirty="0"/>
                        <a:t>🔄 2. Interpreted Language - C</a:t>
                      </a:r>
                      <a:r>
                        <a:rPr lang="en-US" sz="2000" dirty="0"/>
                        <a:t>ode is executed </a:t>
                      </a:r>
                      <a:r>
                        <a:rPr lang="en-US" sz="2000" b="1" dirty="0"/>
                        <a:t>line-by-line. </a:t>
                      </a:r>
                      <a:endParaRPr lang="en-US" sz="2000" dirty="0"/>
                    </a:p>
                  </a:txBody>
                  <a:tcPr marL="3975" marR="3975" marT="3975" marB="3975" anchor="ctr"/>
                </a:tc>
                <a:extLst>
                  <a:ext uri="{0D108BD9-81ED-4DB2-BD59-A6C34878D82A}">
                    <a16:rowId xmlns:a16="http://schemas.microsoft.com/office/drawing/2014/main" val="73546985"/>
                  </a:ext>
                </a:extLst>
              </a:tr>
              <a:tr h="661326">
                <a:tc>
                  <a:txBody>
                    <a:bodyPr/>
                    <a:lstStyle/>
                    <a:p>
                      <a:r>
                        <a:rPr lang="en-US" b="1" dirty="0"/>
                        <a:t>3. Extensive Standard Library - </a:t>
                      </a:r>
                      <a:r>
                        <a:rPr lang="en-US" dirty="0"/>
                        <a:t>File I/O, OS interaction, Web services, Regular expressions,  Data manipulation (math, statistics, JSON, etc.)</a:t>
                      </a:r>
                    </a:p>
                  </a:txBody>
                  <a:tcPr marL="3975" marR="3975" marT="3975" marB="3975" anchor="ctr"/>
                </a:tc>
                <a:extLst>
                  <a:ext uri="{0D108BD9-81ED-4DB2-BD59-A6C34878D82A}">
                    <a16:rowId xmlns:a16="http://schemas.microsoft.com/office/drawing/2014/main" val="2975533908"/>
                  </a:ext>
                </a:extLst>
              </a:tr>
              <a:tr h="396987">
                <a:tc>
                  <a:txBody>
                    <a:bodyPr/>
                    <a:lstStyle/>
                    <a:p>
                      <a:r>
                        <a:rPr lang="en-US" sz="2000" b="1" dirty="0"/>
                        <a:t>🔍 4. Dynamically Typed -No</a:t>
                      </a:r>
                      <a:r>
                        <a:rPr lang="en-US" sz="2000" dirty="0"/>
                        <a:t> need to declare variable types.</a:t>
                      </a:r>
                    </a:p>
                  </a:txBody>
                  <a:tcPr marL="3975" marR="3975" marT="3975" marB="3975" anchor="ctr"/>
                </a:tc>
                <a:extLst>
                  <a:ext uri="{0D108BD9-81ED-4DB2-BD59-A6C34878D82A}">
                    <a16:rowId xmlns:a16="http://schemas.microsoft.com/office/drawing/2014/main" val="2420324736"/>
                  </a:ext>
                </a:extLst>
              </a:tr>
              <a:tr h="485206">
                <a:tc>
                  <a:txBody>
                    <a:bodyPr/>
                    <a:lstStyle/>
                    <a:p>
                      <a:r>
                        <a:rPr lang="en-US" sz="2000" b="1" dirty="0"/>
                        <a:t>🌍 5. Cross-Platform - </a:t>
                      </a:r>
                      <a:r>
                        <a:rPr lang="en-US" sz="2000" dirty="0"/>
                        <a:t> runs on </a:t>
                      </a:r>
                      <a:r>
                        <a:rPr lang="en-US" sz="2000" b="1" dirty="0"/>
                        <a:t>Windows, macOS, Linux</a:t>
                      </a:r>
                      <a:r>
                        <a:rPr lang="en-US" sz="2000" dirty="0"/>
                        <a:t>, and even mobile and embedded devices.</a:t>
                      </a:r>
                    </a:p>
                  </a:txBody>
                  <a:tcPr marL="3975" marR="3975" marT="3975" marB="3975" anchor="ctr"/>
                </a:tc>
                <a:extLst>
                  <a:ext uri="{0D108BD9-81ED-4DB2-BD59-A6C34878D82A}">
                    <a16:rowId xmlns:a16="http://schemas.microsoft.com/office/drawing/2014/main" val="2179667088"/>
                  </a:ext>
                </a:extLst>
              </a:tr>
              <a:tr h="595799">
                <a:tc>
                  <a:txBody>
                    <a:bodyPr/>
                    <a:lstStyle/>
                    <a:p>
                      <a:r>
                        <a:rPr lang="en-US" sz="2000" b="1" dirty="0"/>
                        <a:t>🧰 6. Supports Multiple Programming Paradigms - </a:t>
                      </a:r>
                      <a:r>
                        <a:rPr lang="en-US" sz="2000" dirty="0"/>
                        <a:t>Procedural Programming, Object-Oriented Programming, Functional Programming</a:t>
                      </a:r>
                    </a:p>
                  </a:txBody>
                  <a:tcPr marL="3975" marR="3975" marT="3975" marB="3975" anchor="ctr"/>
                </a:tc>
                <a:extLst>
                  <a:ext uri="{0D108BD9-81ED-4DB2-BD59-A6C34878D82A}">
                    <a16:rowId xmlns:a16="http://schemas.microsoft.com/office/drawing/2014/main" val="1846164860"/>
                  </a:ext>
                </a:extLst>
              </a:tr>
              <a:tr h="889863">
                <a:tc>
                  <a:txBody>
                    <a:bodyPr/>
                    <a:lstStyle/>
                    <a:p>
                      <a:r>
                        <a:rPr lang="en-US" sz="2000" b="1" dirty="0"/>
                        <a:t>📡 7. Huge Ecosystem of Libraries and Frameworks - </a:t>
                      </a:r>
                      <a:r>
                        <a:rPr lang="en-US" sz="2000" dirty="0"/>
                        <a:t>For Web: Django, Flask</a:t>
                      </a:r>
                    </a:p>
                    <a:p>
                      <a:r>
                        <a:rPr lang="en-US" sz="2000" dirty="0"/>
                        <a:t>For Data Science: Pandas, NumPy, Matplotlib, For Machine Learning: Scikit-learn, TensorFlow, </a:t>
                      </a:r>
                      <a:r>
                        <a:rPr lang="en-US" sz="2000" dirty="0" err="1"/>
                        <a:t>PyTorch</a:t>
                      </a:r>
                      <a:endParaRPr lang="en-US" sz="2000" dirty="0"/>
                    </a:p>
                    <a:p>
                      <a:r>
                        <a:rPr lang="en-US" sz="2000" dirty="0"/>
                        <a:t>For Automation: Selenium, </a:t>
                      </a:r>
                      <a:r>
                        <a:rPr lang="en-US" sz="2000" dirty="0" err="1"/>
                        <a:t>PyAutoGUI</a:t>
                      </a:r>
                      <a:endParaRPr lang="en-US" sz="2000" dirty="0"/>
                    </a:p>
                  </a:txBody>
                  <a:tcPr marL="3975" marR="3975" marT="3975" marB="3975" anchor="ctr"/>
                </a:tc>
                <a:extLst>
                  <a:ext uri="{0D108BD9-81ED-4DB2-BD59-A6C34878D82A}">
                    <a16:rowId xmlns:a16="http://schemas.microsoft.com/office/drawing/2014/main" val="1996856072"/>
                  </a:ext>
                </a:extLst>
              </a:tr>
              <a:tr h="422081">
                <a:tc>
                  <a:txBody>
                    <a:bodyPr/>
                    <a:lstStyle/>
                    <a:p>
                      <a:r>
                        <a:rPr lang="en-US" sz="2000" b="1" dirty="0"/>
                        <a:t>🧹 8. Automatic Memory Management - </a:t>
                      </a:r>
                      <a:r>
                        <a:rPr lang="en-US" sz="2000" dirty="0"/>
                        <a:t>Python has built-in </a:t>
                      </a:r>
                      <a:r>
                        <a:rPr lang="en-US" sz="2000" b="1" dirty="0"/>
                        <a:t>garbage collection. </a:t>
                      </a:r>
                      <a:endParaRPr lang="en-US" sz="2000" dirty="0"/>
                    </a:p>
                  </a:txBody>
                  <a:tcPr marL="3975" marR="3975" marT="3975" marB="3975" anchor="ctr"/>
                </a:tc>
                <a:extLst>
                  <a:ext uri="{0D108BD9-81ED-4DB2-BD59-A6C34878D82A}">
                    <a16:rowId xmlns:a16="http://schemas.microsoft.com/office/drawing/2014/main" val="655693908"/>
                  </a:ext>
                </a:extLst>
              </a:tr>
              <a:tr h="639590">
                <a:tc>
                  <a:txBody>
                    <a:bodyPr/>
                    <a:lstStyle/>
                    <a:p>
                      <a:r>
                        <a:rPr lang="en-US" sz="2000" b="1" dirty="0"/>
                        <a:t>👨‍👩‍👧‍👦 9. Large Community and Active Development - </a:t>
                      </a:r>
                      <a:r>
                        <a:rPr lang="en-US" sz="2000" dirty="0"/>
                        <a:t>Huge community support on Stack Overflow, GitHub, etc. And Thousands of open-source Python packages.</a:t>
                      </a:r>
                    </a:p>
                  </a:txBody>
                  <a:tcPr marL="3975" marR="3975" marT="3975" marB="3975" anchor="ctr"/>
                </a:tc>
                <a:extLst>
                  <a:ext uri="{0D108BD9-81ED-4DB2-BD59-A6C34878D82A}">
                    <a16:rowId xmlns:a16="http://schemas.microsoft.com/office/drawing/2014/main" val="2535925386"/>
                  </a:ext>
                </a:extLst>
              </a:tr>
              <a:tr h="595799">
                <a:tc>
                  <a:txBody>
                    <a:bodyPr/>
                    <a:lstStyle/>
                    <a:p>
                      <a:r>
                        <a:rPr lang="en-US" sz="2000" b="1" dirty="0"/>
                        <a:t>🔄 10. Integration Capabilities - </a:t>
                      </a:r>
                      <a:r>
                        <a:rPr lang="en-US" sz="2000" dirty="0"/>
                        <a:t>Easily integrates with C, C++, Java, and other languages. Good for API development and system integration.</a:t>
                      </a:r>
                    </a:p>
                  </a:txBody>
                  <a:tcPr marL="3975" marR="3975" marT="3975" marB="3975" anchor="ctr"/>
                </a:tc>
                <a:extLst>
                  <a:ext uri="{0D108BD9-81ED-4DB2-BD59-A6C34878D82A}">
                    <a16:rowId xmlns:a16="http://schemas.microsoft.com/office/drawing/2014/main" val="3130821511"/>
                  </a:ext>
                </a:extLst>
              </a:tr>
            </a:tbl>
          </a:graphicData>
        </a:graphic>
      </p:graphicFrame>
      <p:sp>
        <p:nvSpPr>
          <p:cNvPr id="13" name="Slide Number Placeholder 3">
            <a:extLst>
              <a:ext uri="{FF2B5EF4-FFF2-40B4-BE49-F238E27FC236}">
                <a16:creationId xmlns:a16="http://schemas.microsoft.com/office/drawing/2014/main" id="{85990F68-0ACF-443E-7A86-EFE334CBA7CE}"/>
              </a:ext>
            </a:extLst>
          </p:cNvPr>
          <p:cNvSpPr>
            <a:spLocks noGrp="1"/>
          </p:cNvSpPr>
          <p:nvPr>
            <p:ph type="sldNum" sz="quarter" idx="12"/>
          </p:nvPr>
        </p:nvSpPr>
        <p:spPr>
          <a:xfrm>
            <a:off x="11194169" y="6217920"/>
            <a:ext cx="458592" cy="365125"/>
          </a:xfrm>
        </p:spPr>
        <p:txBody>
          <a:bodyPr anchor="ctr">
            <a:normAutofit/>
          </a:bodyPr>
          <a:lstStyle/>
          <a:p>
            <a:pPr>
              <a:spcAft>
                <a:spcPts val="600"/>
              </a:spcAft>
            </a:pPr>
            <a:fld id="{CBD12358-51D2-46B3-9BDE-DF29528B9454}" type="slidenum">
              <a:rPr lang="en-US" smtClean="0"/>
              <a:pPr>
                <a:spcAft>
                  <a:spcPts val="600"/>
                </a:spcAft>
              </a:pPr>
              <a:t>4</a:t>
            </a:fld>
            <a:endParaRPr lang="en-US"/>
          </a:p>
        </p:txBody>
      </p:sp>
      <p:sp>
        <p:nvSpPr>
          <p:cNvPr id="4" name="Rectangle 3">
            <a:extLst>
              <a:ext uri="{FF2B5EF4-FFF2-40B4-BE49-F238E27FC236}">
                <a16:creationId xmlns:a16="http://schemas.microsoft.com/office/drawing/2014/main" id="{8815ED13-3150-7909-D347-D08D4625D808}"/>
              </a:ext>
            </a:extLst>
          </p:cNvPr>
          <p:cNvSpPr>
            <a:spLocks noChangeArrowheads="1"/>
          </p:cNvSpPr>
          <p:nvPr/>
        </p:nvSpPr>
        <p:spPr bwMode="auto">
          <a:xfrm>
            <a:off x="0" y="-502919"/>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16915158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1E1D62-1579-DE34-9C03-5149118C5B6D}"/>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7C987A64-DCC9-74BC-624E-4CF85F676D01}"/>
              </a:ext>
            </a:extLst>
          </p:cNvPr>
          <p:cNvSpPr>
            <a:spLocks noGrp="1"/>
          </p:cNvSpPr>
          <p:nvPr>
            <p:ph type="title"/>
          </p:nvPr>
        </p:nvSpPr>
        <p:spPr>
          <a:xfrm>
            <a:off x="649704" y="226194"/>
            <a:ext cx="4653815" cy="653916"/>
          </a:xfrm>
        </p:spPr>
        <p:txBody>
          <a:bodyPr anchor="b">
            <a:normAutofit/>
          </a:bodyPr>
          <a:lstStyle/>
          <a:p>
            <a:r>
              <a:rPr lang="en-US" dirty="0"/>
              <a:t>History of Python</a:t>
            </a:r>
          </a:p>
        </p:txBody>
      </p:sp>
      <p:graphicFrame>
        <p:nvGraphicFramePr>
          <p:cNvPr id="3" name="Content Placeholder 2">
            <a:extLst>
              <a:ext uri="{FF2B5EF4-FFF2-40B4-BE49-F238E27FC236}">
                <a16:creationId xmlns:a16="http://schemas.microsoft.com/office/drawing/2014/main" id="{7060F034-370C-04CB-176D-FDE842C4C0C2}"/>
              </a:ext>
            </a:extLst>
          </p:cNvPr>
          <p:cNvGraphicFramePr>
            <a:graphicFrameLocks noGrp="1"/>
          </p:cNvGraphicFramePr>
          <p:nvPr>
            <p:ph idx="14"/>
          </p:nvPr>
        </p:nvGraphicFramePr>
        <p:xfrm>
          <a:off x="214386" y="1152023"/>
          <a:ext cx="6620754" cy="3548779"/>
        </p:xfrm>
        <a:graphic>
          <a:graphicData uri="http://schemas.openxmlformats.org/drawingml/2006/table">
            <a:tbl>
              <a:tblPr firstRow="1" firstCol="1" bandRow="1">
                <a:tableStyleId>{9DCAF9ED-07DC-4A11-8D7F-57B35C25682E}</a:tableStyleId>
              </a:tblPr>
              <a:tblGrid>
                <a:gridCol w="1688198">
                  <a:extLst>
                    <a:ext uri="{9D8B030D-6E8A-4147-A177-3AD203B41FA5}">
                      <a16:colId xmlns:a16="http://schemas.microsoft.com/office/drawing/2014/main" val="1710263208"/>
                    </a:ext>
                  </a:extLst>
                </a:gridCol>
                <a:gridCol w="4932556">
                  <a:extLst>
                    <a:ext uri="{9D8B030D-6E8A-4147-A177-3AD203B41FA5}">
                      <a16:colId xmlns:a16="http://schemas.microsoft.com/office/drawing/2014/main" val="2227361534"/>
                    </a:ext>
                  </a:extLst>
                </a:gridCol>
              </a:tblGrid>
              <a:tr h="348191">
                <a:tc>
                  <a:txBody>
                    <a:bodyPr/>
                    <a:lstStyle/>
                    <a:p>
                      <a:pPr marL="0" marR="0">
                        <a:lnSpc>
                          <a:spcPct val="107000"/>
                        </a:lnSpc>
                        <a:spcAft>
                          <a:spcPts val="800"/>
                        </a:spcAft>
                        <a:buNone/>
                      </a:pPr>
                      <a:r>
                        <a:rPr lang="en-US" sz="2000" kern="100">
                          <a:effectLst/>
                        </a:rPr>
                        <a:t>Year</a:t>
                      </a:r>
                      <a:endParaRPr lang="en-US" sz="2000" kern="100">
                        <a:effectLst/>
                        <a:latin typeface="Aptos" panose="020B0004020202020204" pitchFamily="34" charset="0"/>
                        <a:ea typeface="Aptos" panose="020B0004020202020204" pitchFamily="34" charset="0"/>
                        <a:cs typeface="Times New Roman" panose="02020603050405020304" pitchFamily="18" charset="0"/>
                      </a:endParaRPr>
                    </a:p>
                  </a:txBody>
                  <a:tcPr marL="3975" marR="3975" marT="3975" marB="3975" anchor="ctr"/>
                </a:tc>
                <a:tc>
                  <a:txBody>
                    <a:bodyPr/>
                    <a:lstStyle/>
                    <a:p>
                      <a:pPr marL="0" marR="0">
                        <a:lnSpc>
                          <a:spcPct val="107000"/>
                        </a:lnSpc>
                        <a:spcAft>
                          <a:spcPts val="800"/>
                        </a:spcAft>
                        <a:buNone/>
                      </a:pPr>
                      <a:r>
                        <a:rPr lang="en-US" sz="2000" kern="100">
                          <a:effectLst/>
                        </a:rPr>
                        <a:t>Event</a:t>
                      </a:r>
                      <a:endParaRPr lang="en-US" sz="2000" kern="100">
                        <a:effectLst/>
                        <a:latin typeface="Aptos" panose="020B0004020202020204" pitchFamily="34" charset="0"/>
                        <a:ea typeface="Aptos" panose="020B0004020202020204" pitchFamily="34" charset="0"/>
                        <a:cs typeface="Times New Roman" panose="02020603050405020304" pitchFamily="18" charset="0"/>
                      </a:endParaRPr>
                    </a:p>
                  </a:txBody>
                  <a:tcPr marL="3975" marR="3975" marT="3975" marB="3975" anchor="ctr"/>
                </a:tc>
                <a:extLst>
                  <a:ext uri="{0D108BD9-81ED-4DB2-BD59-A6C34878D82A}">
                    <a16:rowId xmlns:a16="http://schemas.microsoft.com/office/drawing/2014/main" val="2947269467"/>
                  </a:ext>
                </a:extLst>
              </a:tr>
              <a:tr h="700901">
                <a:tc>
                  <a:txBody>
                    <a:bodyPr/>
                    <a:lstStyle/>
                    <a:p>
                      <a:pPr marL="0" marR="0">
                        <a:lnSpc>
                          <a:spcPct val="107000"/>
                        </a:lnSpc>
                        <a:spcAft>
                          <a:spcPts val="800"/>
                        </a:spcAft>
                        <a:buNone/>
                      </a:pPr>
                      <a:r>
                        <a:rPr lang="en-US" sz="2000" kern="100">
                          <a:effectLst/>
                        </a:rPr>
                        <a:t>1989</a:t>
                      </a:r>
                      <a:endParaRPr lang="en-US" sz="2000" kern="100">
                        <a:effectLst/>
                        <a:latin typeface="Aptos" panose="020B0004020202020204" pitchFamily="34" charset="0"/>
                        <a:ea typeface="Aptos" panose="020B0004020202020204" pitchFamily="34" charset="0"/>
                        <a:cs typeface="Times New Roman" panose="02020603050405020304" pitchFamily="18" charset="0"/>
                      </a:endParaRPr>
                    </a:p>
                  </a:txBody>
                  <a:tcPr marL="3975" marR="3975" marT="3975" marB="3975" anchor="ctr"/>
                </a:tc>
                <a:tc>
                  <a:txBody>
                    <a:bodyPr/>
                    <a:lstStyle/>
                    <a:p>
                      <a:pPr marL="0" marR="0">
                        <a:lnSpc>
                          <a:spcPct val="107000"/>
                        </a:lnSpc>
                        <a:spcAft>
                          <a:spcPts val="800"/>
                        </a:spcAft>
                        <a:buNone/>
                      </a:pPr>
                      <a:r>
                        <a:rPr lang="en-US" sz="2000" kern="100" dirty="0">
                          <a:effectLst/>
                        </a:rPr>
                        <a:t>Guido van Rossum starts working on Python</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txBody>
                  <a:tcPr marL="3975" marR="3975" marT="3975" marB="3975" anchor="ctr"/>
                </a:tc>
                <a:extLst>
                  <a:ext uri="{0D108BD9-81ED-4DB2-BD59-A6C34878D82A}">
                    <a16:rowId xmlns:a16="http://schemas.microsoft.com/office/drawing/2014/main" val="1160537215"/>
                  </a:ext>
                </a:extLst>
              </a:tr>
              <a:tr h="348191">
                <a:tc>
                  <a:txBody>
                    <a:bodyPr/>
                    <a:lstStyle/>
                    <a:p>
                      <a:pPr marL="0" marR="0">
                        <a:lnSpc>
                          <a:spcPct val="107000"/>
                        </a:lnSpc>
                        <a:spcAft>
                          <a:spcPts val="800"/>
                        </a:spcAft>
                        <a:buNone/>
                      </a:pPr>
                      <a:r>
                        <a:rPr lang="en-US" sz="2000" kern="100">
                          <a:effectLst/>
                        </a:rPr>
                        <a:t>1991</a:t>
                      </a:r>
                      <a:endParaRPr lang="en-US" sz="2000" kern="100">
                        <a:effectLst/>
                        <a:latin typeface="Aptos" panose="020B0004020202020204" pitchFamily="34" charset="0"/>
                        <a:ea typeface="Aptos" panose="020B0004020202020204" pitchFamily="34" charset="0"/>
                        <a:cs typeface="Times New Roman" panose="02020603050405020304" pitchFamily="18" charset="0"/>
                      </a:endParaRPr>
                    </a:p>
                  </a:txBody>
                  <a:tcPr marL="3975" marR="3975" marT="3975" marB="3975" anchor="ctr"/>
                </a:tc>
                <a:tc>
                  <a:txBody>
                    <a:bodyPr/>
                    <a:lstStyle/>
                    <a:p>
                      <a:pPr marL="0" marR="0">
                        <a:lnSpc>
                          <a:spcPct val="107000"/>
                        </a:lnSpc>
                        <a:spcAft>
                          <a:spcPts val="800"/>
                        </a:spcAft>
                        <a:buNone/>
                      </a:pPr>
                      <a:r>
                        <a:rPr lang="en-US" sz="2000" kern="100" dirty="0">
                          <a:effectLst/>
                        </a:rPr>
                        <a:t>Python 0.9.0 is released</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txBody>
                  <a:tcPr marL="3975" marR="3975" marT="3975" marB="3975" anchor="ctr"/>
                </a:tc>
                <a:extLst>
                  <a:ext uri="{0D108BD9-81ED-4DB2-BD59-A6C34878D82A}">
                    <a16:rowId xmlns:a16="http://schemas.microsoft.com/office/drawing/2014/main" val="73546985"/>
                  </a:ext>
                </a:extLst>
              </a:tr>
              <a:tr h="700901">
                <a:tc>
                  <a:txBody>
                    <a:bodyPr/>
                    <a:lstStyle/>
                    <a:p>
                      <a:pPr marL="0" marR="0">
                        <a:lnSpc>
                          <a:spcPct val="107000"/>
                        </a:lnSpc>
                        <a:spcAft>
                          <a:spcPts val="800"/>
                        </a:spcAft>
                        <a:buNone/>
                      </a:pPr>
                      <a:r>
                        <a:rPr lang="en-US" sz="2000" kern="100" dirty="0">
                          <a:effectLst/>
                        </a:rPr>
                        <a:t>2000</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txBody>
                  <a:tcPr marL="3975" marR="3975" marT="3975" marB="3975" anchor="ctr"/>
                </a:tc>
                <a:tc>
                  <a:txBody>
                    <a:bodyPr/>
                    <a:lstStyle/>
                    <a:p>
                      <a:pPr marL="0" marR="0">
                        <a:lnSpc>
                          <a:spcPct val="107000"/>
                        </a:lnSpc>
                        <a:spcAft>
                          <a:spcPts val="800"/>
                        </a:spcAft>
                        <a:buNone/>
                      </a:pPr>
                      <a:r>
                        <a:rPr lang="en-US" sz="2000" kern="100">
                          <a:effectLst/>
                        </a:rPr>
                        <a:t>Python 2.0 is launched (with list comprehensions, garbage collection)</a:t>
                      </a:r>
                      <a:endParaRPr lang="en-US" sz="2000" kern="100">
                        <a:effectLst/>
                        <a:latin typeface="Aptos" panose="020B0004020202020204" pitchFamily="34" charset="0"/>
                        <a:ea typeface="Aptos" panose="020B0004020202020204" pitchFamily="34" charset="0"/>
                        <a:cs typeface="Times New Roman" panose="02020603050405020304" pitchFamily="18" charset="0"/>
                      </a:endParaRPr>
                    </a:p>
                  </a:txBody>
                  <a:tcPr marL="3975" marR="3975" marT="3975" marB="3975" anchor="ctr"/>
                </a:tc>
                <a:extLst>
                  <a:ext uri="{0D108BD9-81ED-4DB2-BD59-A6C34878D82A}">
                    <a16:rowId xmlns:a16="http://schemas.microsoft.com/office/drawing/2014/main" val="2975533908"/>
                  </a:ext>
                </a:extLst>
              </a:tr>
              <a:tr h="700901">
                <a:tc>
                  <a:txBody>
                    <a:bodyPr/>
                    <a:lstStyle/>
                    <a:p>
                      <a:pPr marL="0" marR="0">
                        <a:lnSpc>
                          <a:spcPct val="107000"/>
                        </a:lnSpc>
                        <a:spcAft>
                          <a:spcPts val="800"/>
                        </a:spcAft>
                        <a:buNone/>
                      </a:pPr>
                      <a:r>
                        <a:rPr lang="en-US" sz="2000" kern="100">
                          <a:effectLst/>
                        </a:rPr>
                        <a:t>2008</a:t>
                      </a:r>
                      <a:endParaRPr lang="en-US" sz="2000" kern="100">
                        <a:effectLst/>
                        <a:latin typeface="Aptos" panose="020B0004020202020204" pitchFamily="34" charset="0"/>
                        <a:ea typeface="Aptos" panose="020B0004020202020204" pitchFamily="34" charset="0"/>
                        <a:cs typeface="Times New Roman" panose="02020603050405020304" pitchFamily="18" charset="0"/>
                      </a:endParaRPr>
                    </a:p>
                  </a:txBody>
                  <a:tcPr marL="3975" marR="3975" marT="3975" marB="3975" anchor="ctr"/>
                </a:tc>
                <a:tc>
                  <a:txBody>
                    <a:bodyPr/>
                    <a:lstStyle/>
                    <a:p>
                      <a:pPr marL="0" marR="0">
                        <a:lnSpc>
                          <a:spcPct val="107000"/>
                        </a:lnSpc>
                        <a:spcAft>
                          <a:spcPts val="800"/>
                        </a:spcAft>
                        <a:buNone/>
                      </a:pPr>
                      <a:r>
                        <a:rPr lang="en-US" sz="2000" kern="100">
                          <a:effectLst/>
                        </a:rPr>
                        <a:t>Python 3.0 released (not backward compatible)</a:t>
                      </a:r>
                      <a:endParaRPr lang="en-US" sz="2000" kern="100">
                        <a:effectLst/>
                        <a:latin typeface="Aptos" panose="020B0004020202020204" pitchFamily="34" charset="0"/>
                        <a:ea typeface="Aptos" panose="020B0004020202020204" pitchFamily="34" charset="0"/>
                        <a:cs typeface="Times New Roman" panose="02020603050405020304" pitchFamily="18" charset="0"/>
                      </a:endParaRPr>
                    </a:p>
                  </a:txBody>
                  <a:tcPr marL="3975" marR="3975" marT="3975" marB="3975" anchor="ctr"/>
                </a:tc>
                <a:extLst>
                  <a:ext uri="{0D108BD9-81ED-4DB2-BD59-A6C34878D82A}">
                    <a16:rowId xmlns:a16="http://schemas.microsoft.com/office/drawing/2014/main" val="2420324736"/>
                  </a:ext>
                </a:extLst>
              </a:tr>
              <a:tr h="700901">
                <a:tc>
                  <a:txBody>
                    <a:bodyPr/>
                    <a:lstStyle/>
                    <a:p>
                      <a:pPr marL="0" marR="0">
                        <a:lnSpc>
                          <a:spcPct val="107000"/>
                        </a:lnSpc>
                        <a:spcAft>
                          <a:spcPts val="800"/>
                        </a:spcAft>
                        <a:buNone/>
                      </a:pPr>
                      <a:r>
                        <a:rPr lang="en-US" sz="2000" kern="100" dirty="0">
                          <a:effectLst/>
                        </a:rPr>
                        <a:t>Present - 2023</a:t>
                      </a:r>
                    </a:p>
                    <a:p>
                      <a:pPr marL="0" marR="0">
                        <a:lnSpc>
                          <a:spcPct val="107000"/>
                        </a:lnSpc>
                        <a:spcAft>
                          <a:spcPts val="800"/>
                        </a:spcAft>
                        <a:buNone/>
                      </a:pPr>
                      <a:r>
                        <a:rPr lang="en-US" sz="2000" dirty="0"/>
                        <a:t>Python 3.12.x</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txBody>
                  <a:tcPr marL="3975" marR="3975" marT="3975" marB="3975" anchor="ctr"/>
                </a:tc>
                <a:tc>
                  <a:txBody>
                    <a:bodyPr/>
                    <a:lstStyle/>
                    <a:p>
                      <a:pPr marL="0" marR="0">
                        <a:lnSpc>
                          <a:spcPct val="107000"/>
                        </a:lnSpc>
                        <a:spcAft>
                          <a:spcPts val="800"/>
                        </a:spcAft>
                        <a:buNone/>
                      </a:pPr>
                      <a:r>
                        <a:rPr lang="en-US" sz="2000" kern="100" dirty="0">
                          <a:effectLst/>
                        </a:rPr>
                        <a:t>Widely used in AI, ML, data science, automation, web development</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txBody>
                  <a:tcPr marL="3975" marR="3975" marT="3975" marB="3975" anchor="ctr"/>
                </a:tc>
                <a:extLst>
                  <a:ext uri="{0D108BD9-81ED-4DB2-BD59-A6C34878D82A}">
                    <a16:rowId xmlns:a16="http://schemas.microsoft.com/office/drawing/2014/main" val="2179667088"/>
                  </a:ext>
                </a:extLst>
              </a:tr>
            </a:tbl>
          </a:graphicData>
        </a:graphic>
      </p:graphicFrame>
      <p:pic>
        <p:nvPicPr>
          <p:cNvPr id="2050" name="Picture 2" descr="A graphical timeline of Python history">
            <a:extLst>
              <a:ext uri="{FF2B5EF4-FFF2-40B4-BE49-F238E27FC236}">
                <a16:creationId xmlns:a16="http://schemas.microsoft.com/office/drawing/2014/main" id="{AD30A06D-5612-8CF3-106F-63210915559C}"/>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038167" y="355074"/>
            <a:ext cx="4939447" cy="5862846"/>
          </a:xfrm>
          <a:prstGeom prst="rect">
            <a:avLst/>
          </a:prstGeom>
          <a:solidFill>
            <a:srgbClr val="FFFFFF"/>
          </a:solidFill>
        </p:spPr>
      </p:pic>
      <p:sp>
        <p:nvSpPr>
          <p:cNvPr id="13" name="Slide Number Placeholder 3">
            <a:extLst>
              <a:ext uri="{FF2B5EF4-FFF2-40B4-BE49-F238E27FC236}">
                <a16:creationId xmlns:a16="http://schemas.microsoft.com/office/drawing/2014/main" id="{3AAA01F8-87B9-B744-2CC9-7FA9B2EDBC9B}"/>
              </a:ext>
            </a:extLst>
          </p:cNvPr>
          <p:cNvSpPr>
            <a:spLocks noGrp="1"/>
          </p:cNvSpPr>
          <p:nvPr>
            <p:ph type="sldNum" sz="quarter" idx="12"/>
          </p:nvPr>
        </p:nvSpPr>
        <p:spPr>
          <a:xfrm>
            <a:off x="11194169" y="6217920"/>
            <a:ext cx="458592" cy="365125"/>
          </a:xfrm>
        </p:spPr>
        <p:txBody>
          <a:bodyPr anchor="ctr">
            <a:normAutofit/>
          </a:bodyPr>
          <a:lstStyle/>
          <a:p>
            <a:pPr>
              <a:spcAft>
                <a:spcPts val="600"/>
              </a:spcAft>
            </a:pPr>
            <a:fld id="{CBD12358-51D2-46B3-9BDE-DF29528B9454}" type="slidenum">
              <a:rPr lang="en-US" smtClean="0"/>
              <a:pPr>
                <a:spcAft>
                  <a:spcPts val="600"/>
                </a:spcAft>
              </a:pPr>
              <a:t>5</a:t>
            </a:fld>
            <a:endParaRPr lang="en-US"/>
          </a:p>
        </p:txBody>
      </p:sp>
      <p:sp>
        <p:nvSpPr>
          <p:cNvPr id="4" name="Rectangle 3">
            <a:extLst>
              <a:ext uri="{FF2B5EF4-FFF2-40B4-BE49-F238E27FC236}">
                <a16:creationId xmlns:a16="http://schemas.microsoft.com/office/drawing/2014/main" id="{7E5401E2-4669-0952-065E-C3EB2D09A35E}"/>
              </a:ext>
            </a:extLst>
          </p:cNvPr>
          <p:cNvSpPr>
            <a:spLocks noChangeArrowheads="1"/>
          </p:cNvSpPr>
          <p:nvPr/>
        </p:nvSpPr>
        <p:spPr bwMode="auto">
          <a:xfrm>
            <a:off x="0" y="-502919"/>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27921081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5D61D7-A32B-DBFA-021C-8C41DE1FC449}"/>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896406BD-5204-B151-E675-D2F566CDEC73}"/>
              </a:ext>
            </a:extLst>
          </p:cNvPr>
          <p:cNvSpPr>
            <a:spLocks noGrp="1"/>
          </p:cNvSpPr>
          <p:nvPr>
            <p:ph type="title"/>
          </p:nvPr>
        </p:nvSpPr>
        <p:spPr>
          <a:xfrm>
            <a:off x="649704" y="226194"/>
            <a:ext cx="4653815" cy="653916"/>
          </a:xfrm>
        </p:spPr>
        <p:txBody>
          <a:bodyPr anchor="b">
            <a:normAutofit/>
          </a:bodyPr>
          <a:lstStyle/>
          <a:p>
            <a:r>
              <a:rPr lang="en-US" dirty="0"/>
              <a:t>Flavors of Python</a:t>
            </a:r>
          </a:p>
        </p:txBody>
      </p:sp>
      <p:sp>
        <p:nvSpPr>
          <p:cNvPr id="13" name="Slide Number Placeholder 3">
            <a:extLst>
              <a:ext uri="{FF2B5EF4-FFF2-40B4-BE49-F238E27FC236}">
                <a16:creationId xmlns:a16="http://schemas.microsoft.com/office/drawing/2014/main" id="{DBDEBCA5-27EA-7CA4-AC2A-3C3E86D01450}"/>
              </a:ext>
            </a:extLst>
          </p:cNvPr>
          <p:cNvSpPr>
            <a:spLocks noGrp="1"/>
          </p:cNvSpPr>
          <p:nvPr>
            <p:ph type="sldNum" sz="quarter" idx="12"/>
          </p:nvPr>
        </p:nvSpPr>
        <p:spPr>
          <a:xfrm>
            <a:off x="11194169" y="6217920"/>
            <a:ext cx="458592" cy="365125"/>
          </a:xfrm>
        </p:spPr>
        <p:txBody>
          <a:bodyPr anchor="ctr">
            <a:normAutofit/>
          </a:bodyPr>
          <a:lstStyle/>
          <a:p>
            <a:pPr>
              <a:spcAft>
                <a:spcPts val="600"/>
              </a:spcAft>
            </a:pPr>
            <a:fld id="{CBD12358-51D2-46B3-9BDE-DF29528B9454}" type="slidenum">
              <a:rPr lang="en-US" smtClean="0"/>
              <a:pPr>
                <a:spcAft>
                  <a:spcPts val="600"/>
                </a:spcAft>
              </a:pPr>
              <a:t>6</a:t>
            </a:fld>
            <a:endParaRPr lang="en-US"/>
          </a:p>
        </p:txBody>
      </p:sp>
      <p:sp>
        <p:nvSpPr>
          <p:cNvPr id="4" name="Rectangle 3">
            <a:extLst>
              <a:ext uri="{FF2B5EF4-FFF2-40B4-BE49-F238E27FC236}">
                <a16:creationId xmlns:a16="http://schemas.microsoft.com/office/drawing/2014/main" id="{950F6825-DEB1-0588-C660-2C907FFBF264}"/>
              </a:ext>
            </a:extLst>
          </p:cNvPr>
          <p:cNvSpPr>
            <a:spLocks noChangeArrowheads="1"/>
          </p:cNvSpPr>
          <p:nvPr/>
        </p:nvSpPr>
        <p:spPr bwMode="auto">
          <a:xfrm>
            <a:off x="0" y="-502919"/>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aphicFrame>
        <p:nvGraphicFramePr>
          <p:cNvPr id="7" name="Table 6">
            <a:extLst>
              <a:ext uri="{FF2B5EF4-FFF2-40B4-BE49-F238E27FC236}">
                <a16:creationId xmlns:a16="http://schemas.microsoft.com/office/drawing/2014/main" id="{892F542A-77E7-CC26-B133-E810F77AEE15}"/>
              </a:ext>
            </a:extLst>
          </p:cNvPr>
          <p:cNvGraphicFramePr>
            <a:graphicFrameLocks noGrp="1"/>
          </p:cNvGraphicFramePr>
          <p:nvPr>
            <p:extLst>
              <p:ext uri="{D42A27DB-BD31-4B8C-83A1-F6EECF244321}">
                <p14:modId xmlns:p14="http://schemas.microsoft.com/office/powerpoint/2010/main" val="1673012027"/>
              </p:ext>
            </p:extLst>
          </p:nvPr>
        </p:nvGraphicFramePr>
        <p:xfrm>
          <a:off x="811531" y="1257300"/>
          <a:ext cx="11149842" cy="3657600"/>
        </p:xfrm>
        <a:graphic>
          <a:graphicData uri="http://schemas.openxmlformats.org/drawingml/2006/table">
            <a:tbl>
              <a:tblPr>
                <a:tableStyleId>{D03447BB-5D67-496B-8E87-E561075AD55C}</a:tableStyleId>
              </a:tblPr>
              <a:tblGrid>
                <a:gridCol w="1863089">
                  <a:extLst>
                    <a:ext uri="{9D8B030D-6E8A-4147-A177-3AD203B41FA5}">
                      <a16:colId xmlns:a16="http://schemas.microsoft.com/office/drawing/2014/main" val="958790594"/>
                    </a:ext>
                  </a:extLst>
                </a:gridCol>
                <a:gridCol w="1760220">
                  <a:extLst>
                    <a:ext uri="{9D8B030D-6E8A-4147-A177-3AD203B41FA5}">
                      <a16:colId xmlns:a16="http://schemas.microsoft.com/office/drawing/2014/main" val="3835395899"/>
                    </a:ext>
                  </a:extLst>
                </a:gridCol>
                <a:gridCol w="3497580">
                  <a:extLst>
                    <a:ext uri="{9D8B030D-6E8A-4147-A177-3AD203B41FA5}">
                      <a16:colId xmlns:a16="http://schemas.microsoft.com/office/drawing/2014/main" val="2160869541"/>
                    </a:ext>
                  </a:extLst>
                </a:gridCol>
                <a:gridCol w="4028953">
                  <a:extLst>
                    <a:ext uri="{9D8B030D-6E8A-4147-A177-3AD203B41FA5}">
                      <a16:colId xmlns:a16="http://schemas.microsoft.com/office/drawing/2014/main" val="2245010717"/>
                    </a:ext>
                  </a:extLst>
                </a:gridCol>
              </a:tblGrid>
              <a:tr h="0">
                <a:tc>
                  <a:txBody>
                    <a:bodyPr/>
                    <a:lstStyle/>
                    <a:p>
                      <a:r>
                        <a:rPr lang="en-US" sz="2400" dirty="0">
                          <a:solidFill>
                            <a:schemeClr val="bg1"/>
                          </a:solidFill>
                        </a:rPr>
                        <a:t>Flavor</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400">
                          <a:solidFill>
                            <a:schemeClr val="bg1"/>
                          </a:solidFill>
                        </a:rPr>
                        <a:t>Based 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400">
                          <a:solidFill>
                            <a:schemeClr val="bg1"/>
                          </a:solidFill>
                        </a:rPr>
                        <a:t>Target Platform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2400">
                          <a:solidFill>
                            <a:schemeClr val="bg1"/>
                          </a:solidFill>
                        </a:rPr>
                        <a:t>Use Case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64170213"/>
                  </a:ext>
                </a:extLst>
              </a:tr>
              <a:tr h="0">
                <a:tc>
                  <a:txBody>
                    <a:bodyPr/>
                    <a:lstStyle/>
                    <a:p>
                      <a:r>
                        <a:rPr lang="en-US" sz="2400" b="1" dirty="0" err="1">
                          <a:solidFill>
                            <a:schemeClr val="tx1"/>
                          </a:solidFill>
                        </a:rPr>
                        <a:t>CPython</a:t>
                      </a:r>
                      <a:endParaRPr lang="en-US" sz="2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tc>
                  <a:txBody>
                    <a:bodyPr/>
                    <a:lstStyle/>
                    <a:p>
                      <a:r>
                        <a:rPr lang="en-US" sz="2400">
                          <a:solidFill>
                            <a:schemeClr val="tx1"/>
                          </a:solidFill>
                        </a:rPr>
                        <a:t>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tc>
                  <a:txBody>
                    <a:bodyPr/>
                    <a:lstStyle/>
                    <a:p>
                      <a:r>
                        <a:rPr lang="en-US" sz="2400">
                          <a:solidFill>
                            <a:schemeClr val="tx1"/>
                          </a:solidFill>
                        </a:rPr>
                        <a:t>General-purpose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tc>
                  <a:txBody>
                    <a:bodyPr/>
                    <a:lstStyle/>
                    <a:p>
                      <a:r>
                        <a:rPr lang="en-US" sz="2400">
                          <a:solidFill>
                            <a:schemeClr val="tx1"/>
                          </a:solidFill>
                        </a:rPr>
                        <a:t>Default, most widely used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extLst>
                  <a:ext uri="{0D108BD9-81ED-4DB2-BD59-A6C34878D82A}">
                    <a16:rowId xmlns:a16="http://schemas.microsoft.com/office/drawing/2014/main" val="2288942484"/>
                  </a:ext>
                </a:extLst>
              </a:tr>
              <a:tr h="125730">
                <a:tc>
                  <a:txBody>
                    <a:bodyPr/>
                    <a:lstStyle/>
                    <a:p>
                      <a:r>
                        <a:rPr lang="en-US" sz="2400" b="1" dirty="0" err="1">
                          <a:solidFill>
                            <a:schemeClr val="tx1"/>
                          </a:solidFill>
                        </a:rPr>
                        <a:t>Jython</a:t>
                      </a:r>
                      <a:endParaRPr lang="en-US" sz="2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tc>
                  <a:txBody>
                    <a:bodyPr/>
                    <a:lstStyle/>
                    <a:p>
                      <a:r>
                        <a:rPr lang="en-US" sz="2400">
                          <a:solidFill>
                            <a:schemeClr val="tx1"/>
                          </a:solidFill>
                        </a:rPr>
                        <a:t>Java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tc>
                  <a:txBody>
                    <a:bodyPr/>
                    <a:lstStyle/>
                    <a:p>
                      <a:r>
                        <a:rPr lang="en-US" sz="2400">
                          <a:solidFill>
                            <a:schemeClr val="tx1"/>
                          </a:solidFill>
                        </a:rPr>
                        <a:t>JVM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tc>
                  <a:txBody>
                    <a:bodyPr/>
                    <a:lstStyle/>
                    <a:p>
                      <a:r>
                        <a:rPr lang="en-US" sz="2400">
                          <a:solidFill>
                            <a:schemeClr val="tx1"/>
                          </a:solidFill>
                        </a:rPr>
                        <a:t>Integrate with Java apps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extLst>
                  <a:ext uri="{0D108BD9-81ED-4DB2-BD59-A6C34878D82A}">
                    <a16:rowId xmlns:a16="http://schemas.microsoft.com/office/drawing/2014/main" val="2845240024"/>
                  </a:ext>
                </a:extLst>
              </a:tr>
              <a:tr h="0">
                <a:tc>
                  <a:txBody>
                    <a:bodyPr/>
                    <a:lstStyle/>
                    <a:p>
                      <a:r>
                        <a:rPr lang="en-US" sz="2400" b="1" dirty="0" err="1">
                          <a:solidFill>
                            <a:schemeClr val="tx1"/>
                          </a:solidFill>
                        </a:rPr>
                        <a:t>IronPython</a:t>
                      </a:r>
                      <a:endParaRPr lang="en-US" sz="2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tc>
                  <a:txBody>
                    <a:bodyPr/>
                    <a:lstStyle/>
                    <a:p>
                      <a:r>
                        <a:rPr lang="en-US" sz="2400">
                          <a:solidFill>
                            <a:schemeClr val="tx1"/>
                          </a:solidFill>
                        </a:rPr>
                        <a:t>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tc>
                  <a:txBody>
                    <a:bodyPr/>
                    <a:lstStyle/>
                    <a:p>
                      <a:r>
                        <a:rPr lang="en-US" sz="2400" dirty="0">
                          <a:solidFill>
                            <a:schemeClr val="tx1"/>
                          </a:solidFill>
                        </a:rPr>
                        <a:t>.NET CLR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tc>
                  <a:txBody>
                    <a:bodyPr/>
                    <a:lstStyle/>
                    <a:p>
                      <a:r>
                        <a:rPr lang="en-US" sz="2400">
                          <a:solidFill>
                            <a:schemeClr val="tx1"/>
                          </a:solidFill>
                        </a:rPr>
                        <a:t>Use in .NET environments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extLst>
                  <a:ext uri="{0D108BD9-81ED-4DB2-BD59-A6C34878D82A}">
                    <a16:rowId xmlns:a16="http://schemas.microsoft.com/office/drawing/2014/main" val="2602676203"/>
                  </a:ext>
                </a:extLst>
              </a:tr>
              <a:tr h="0">
                <a:tc>
                  <a:txBody>
                    <a:bodyPr/>
                    <a:lstStyle/>
                    <a:p>
                      <a:r>
                        <a:rPr lang="en-US" sz="2400" b="1" dirty="0" err="1">
                          <a:solidFill>
                            <a:schemeClr val="tx1"/>
                          </a:solidFill>
                        </a:rPr>
                        <a:t>PyPy</a:t>
                      </a:r>
                      <a:endParaRPr lang="en-US" sz="2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tc>
                  <a:txBody>
                    <a:bodyPr/>
                    <a:lstStyle/>
                    <a:p>
                      <a:r>
                        <a:rPr lang="en-US" sz="2400" dirty="0">
                          <a:solidFill>
                            <a:schemeClr val="tx1"/>
                          </a:solidFill>
                        </a:rPr>
                        <a:t>Python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tc>
                  <a:txBody>
                    <a:bodyPr/>
                    <a:lstStyle/>
                    <a:p>
                      <a:r>
                        <a:rPr lang="en-US" sz="2400">
                          <a:solidFill>
                            <a:schemeClr val="tx1"/>
                          </a:solidFill>
                        </a:rPr>
                        <a:t>High performance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tc>
                  <a:txBody>
                    <a:bodyPr/>
                    <a:lstStyle/>
                    <a:p>
                      <a:r>
                        <a:rPr lang="en-US" sz="2400">
                          <a:solidFill>
                            <a:schemeClr val="tx1"/>
                          </a:solidFill>
                        </a:rPr>
                        <a:t>Speed-critical applications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extLst>
                  <a:ext uri="{0D108BD9-81ED-4DB2-BD59-A6C34878D82A}">
                    <a16:rowId xmlns:a16="http://schemas.microsoft.com/office/drawing/2014/main" val="3229052925"/>
                  </a:ext>
                </a:extLst>
              </a:tr>
              <a:tr h="0">
                <a:tc>
                  <a:txBody>
                    <a:bodyPr/>
                    <a:lstStyle/>
                    <a:p>
                      <a:r>
                        <a:rPr lang="en-US" sz="2400" b="1" dirty="0" err="1">
                          <a:solidFill>
                            <a:schemeClr val="tx1"/>
                          </a:solidFill>
                        </a:rPr>
                        <a:t>Stackless</a:t>
                      </a:r>
                      <a:endParaRPr lang="en-US" sz="2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tc>
                  <a:txBody>
                    <a:bodyPr/>
                    <a:lstStyle/>
                    <a:p>
                      <a:r>
                        <a:rPr lang="en-US" sz="2400" dirty="0" err="1">
                          <a:solidFill>
                            <a:schemeClr val="tx1"/>
                          </a:solidFill>
                        </a:rPr>
                        <a:t>CPython</a:t>
                      </a:r>
                      <a:endParaRPr lang="en-US" sz="2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tc>
                  <a:txBody>
                    <a:bodyPr/>
                    <a:lstStyle/>
                    <a:p>
                      <a:r>
                        <a:rPr lang="en-US" sz="2400">
                          <a:solidFill>
                            <a:schemeClr val="tx1"/>
                          </a:solidFill>
                        </a:rPr>
                        <a:t>Concurrent environments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tc>
                  <a:txBody>
                    <a:bodyPr/>
                    <a:lstStyle/>
                    <a:p>
                      <a:r>
                        <a:rPr lang="en-US" sz="2400">
                          <a:solidFill>
                            <a:schemeClr val="tx1"/>
                          </a:solidFill>
                        </a:rPr>
                        <a:t>Games, microthreads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extLst>
                  <a:ext uri="{0D108BD9-81ED-4DB2-BD59-A6C34878D82A}">
                    <a16:rowId xmlns:a16="http://schemas.microsoft.com/office/drawing/2014/main" val="1287688000"/>
                  </a:ext>
                </a:extLst>
              </a:tr>
              <a:tr h="0">
                <a:tc>
                  <a:txBody>
                    <a:bodyPr/>
                    <a:lstStyle/>
                    <a:p>
                      <a:r>
                        <a:rPr lang="en-US" sz="2400" b="1" dirty="0" err="1">
                          <a:solidFill>
                            <a:schemeClr val="tx1"/>
                          </a:solidFill>
                        </a:rPr>
                        <a:t>MicroPython</a:t>
                      </a:r>
                      <a:endParaRPr lang="en-US" sz="2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tc>
                  <a:txBody>
                    <a:bodyPr/>
                    <a:lstStyle/>
                    <a:p>
                      <a:r>
                        <a:rPr lang="en-US" sz="2400">
                          <a:solidFill>
                            <a:schemeClr val="tx1"/>
                          </a:solidFill>
                        </a:rPr>
                        <a:t>Python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tc>
                  <a:txBody>
                    <a:bodyPr/>
                    <a:lstStyle/>
                    <a:p>
                      <a:r>
                        <a:rPr lang="en-US" sz="2400" dirty="0">
                          <a:solidFill>
                            <a:schemeClr val="tx1"/>
                          </a:solidFill>
                        </a:rPr>
                        <a:t>Microcontrollers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tc>
                  <a:txBody>
                    <a:bodyPr/>
                    <a:lstStyle/>
                    <a:p>
                      <a:r>
                        <a:rPr lang="en-US" sz="2400">
                          <a:solidFill>
                            <a:schemeClr val="tx1"/>
                          </a:solidFill>
                        </a:rPr>
                        <a:t>IoT, hardware projects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extLst>
                  <a:ext uri="{0D108BD9-81ED-4DB2-BD59-A6C34878D82A}">
                    <a16:rowId xmlns:a16="http://schemas.microsoft.com/office/drawing/2014/main" val="2856853028"/>
                  </a:ext>
                </a:extLst>
              </a:tr>
              <a:tr h="0">
                <a:tc>
                  <a:txBody>
                    <a:bodyPr/>
                    <a:lstStyle/>
                    <a:p>
                      <a:r>
                        <a:rPr lang="en-US" sz="2400" b="1" dirty="0">
                          <a:solidFill>
                            <a:schemeClr val="tx1"/>
                          </a:solidFill>
                        </a:rPr>
                        <a:t>Brython</a:t>
                      </a:r>
                      <a:endParaRPr lang="en-US" sz="24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tc>
                  <a:txBody>
                    <a:bodyPr/>
                    <a:lstStyle/>
                    <a:p>
                      <a:r>
                        <a:rPr lang="en-US" sz="2400" dirty="0">
                          <a:solidFill>
                            <a:schemeClr val="tx1"/>
                          </a:solidFill>
                        </a:rPr>
                        <a:t>JavaScript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tc>
                  <a:txBody>
                    <a:bodyPr/>
                    <a:lstStyle/>
                    <a:p>
                      <a:r>
                        <a:rPr lang="en-US" sz="2400" dirty="0">
                          <a:solidFill>
                            <a:schemeClr val="tx1"/>
                          </a:solidFill>
                        </a:rPr>
                        <a:t>Web browsers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tc>
                  <a:txBody>
                    <a:bodyPr/>
                    <a:lstStyle/>
                    <a:p>
                      <a:r>
                        <a:rPr lang="en-US" sz="2400" dirty="0">
                          <a:solidFill>
                            <a:schemeClr val="tx1"/>
                          </a:solidFill>
                        </a:rPr>
                        <a:t>Python in the browser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6B0B3"/>
                    </a:solidFill>
                  </a:tcPr>
                </a:tc>
                <a:extLst>
                  <a:ext uri="{0D108BD9-81ED-4DB2-BD59-A6C34878D82A}">
                    <a16:rowId xmlns:a16="http://schemas.microsoft.com/office/drawing/2014/main" val="2700136507"/>
                  </a:ext>
                </a:extLst>
              </a:tr>
            </a:tbl>
          </a:graphicData>
        </a:graphic>
      </p:graphicFrame>
    </p:spTree>
    <p:extLst>
      <p:ext uri="{BB962C8B-B14F-4D97-AF65-F5344CB8AC3E}">
        <p14:creationId xmlns:p14="http://schemas.microsoft.com/office/powerpoint/2010/main" val="7202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274595-B284-5906-F7E4-9623446943DA}"/>
            </a:ext>
          </a:extLst>
        </p:cNvPr>
        <p:cNvGrpSpPr/>
        <p:nvPr/>
      </p:nvGrpSpPr>
      <p:grpSpPr>
        <a:xfrm>
          <a:off x="0" y="0"/>
          <a:ext cx="0" cy="0"/>
          <a:chOff x="0" y="0"/>
          <a:chExt cx="0" cy="0"/>
        </a:xfrm>
      </p:grpSpPr>
      <p:graphicFrame>
        <p:nvGraphicFramePr>
          <p:cNvPr id="3" name="Content Placeholder 2">
            <a:extLst>
              <a:ext uri="{FF2B5EF4-FFF2-40B4-BE49-F238E27FC236}">
                <a16:creationId xmlns:a16="http://schemas.microsoft.com/office/drawing/2014/main" id="{45F007EC-472A-FCD6-8C53-AAC5931C9707}"/>
              </a:ext>
            </a:extLst>
          </p:cNvPr>
          <p:cNvGraphicFramePr>
            <a:graphicFrameLocks noGrp="1"/>
          </p:cNvGraphicFramePr>
          <p:nvPr>
            <p:ph idx="14"/>
            <p:extLst>
              <p:ext uri="{D42A27DB-BD31-4B8C-83A1-F6EECF244321}">
                <p14:modId xmlns:p14="http://schemas.microsoft.com/office/powerpoint/2010/main" val="2880574160"/>
              </p:ext>
            </p:extLst>
          </p:nvPr>
        </p:nvGraphicFramePr>
        <p:xfrm>
          <a:off x="2183130" y="746346"/>
          <a:ext cx="9704070" cy="5365308"/>
        </p:xfrm>
        <a:graphic>
          <a:graphicData uri="http://schemas.openxmlformats.org/drawingml/2006/table">
            <a:tbl>
              <a:tblPr firstRow="1" firstCol="1" bandRow="1">
                <a:tableStyleId>{9DCAF9ED-07DC-4A11-8D7F-57B35C25682E}</a:tableStyleId>
              </a:tblPr>
              <a:tblGrid>
                <a:gridCol w="4852035">
                  <a:extLst>
                    <a:ext uri="{9D8B030D-6E8A-4147-A177-3AD203B41FA5}">
                      <a16:colId xmlns:a16="http://schemas.microsoft.com/office/drawing/2014/main" val="2227361534"/>
                    </a:ext>
                  </a:extLst>
                </a:gridCol>
                <a:gridCol w="4852035">
                  <a:extLst>
                    <a:ext uri="{9D8B030D-6E8A-4147-A177-3AD203B41FA5}">
                      <a16:colId xmlns:a16="http://schemas.microsoft.com/office/drawing/2014/main" val="1746625282"/>
                    </a:ext>
                  </a:extLst>
                </a:gridCol>
              </a:tblGrid>
              <a:tr h="359231">
                <a:tc gridSpan="2">
                  <a:txBody>
                    <a:bodyPr/>
                    <a:lstStyle/>
                    <a:p>
                      <a:pPr marL="0" marR="0">
                        <a:lnSpc>
                          <a:spcPct val="150000"/>
                        </a:lnSpc>
                        <a:spcAft>
                          <a:spcPts val="800"/>
                        </a:spcAft>
                        <a:buNone/>
                      </a:pPr>
                      <a:r>
                        <a:rPr lang="en-US" sz="2400" kern="100" dirty="0">
                          <a:effectLst/>
                          <a:latin typeface="Aptos" panose="020B0004020202020204" pitchFamily="34" charset="0"/>
                          <a:ea typeface="Aptos" panose="020B0004020202020204" pitchFamily="34" charset="0"/>
                          <a:cs typeface="Times New Roman" panose="02020603050405020304" pitchFamily="18" charset="0"/>
                        </a:rPr>
                        <a:t>Python Program – Execution on Different Modes</a:t>
                      </a:r>
                    </a:p>
                  </a:txBody>
                  <a:tcPr marL="3975" marR="3975" marT="3975" marB="3975" anchor="ctr"/>
                </a:tc>
                <a:tc hMerge="1">
                  <a:txBody>
                    <a:bodyPr/>
                    <a:lstStyle/>
                    <a:p>
                      <a:endParaRPr lang="en-US"/>
                    </a:p>
                  </a:txBody>
                  <a:tcPr/>
                </a:tc>
                <a:extLst>
                  <a:ext uri="{0D108BD9-81ED-4DB2-BD59-A6C34878D82A}">
                    <a16:rowId xmlns:a16="http://schemas.microsoft.com/office/drawing/2014/main" val="2947269467"/>
                  </a:ext>
                </a:extLst>
              </a:tr>
              <a:tr h="559020">
                <a:tc>
                  <a:txBody>
                    <a:bodyPr/>
                    <a:lstStyle/>
                    <a:p>
                      <a:pPr>
                        <a:lnSpc>
                          <a:spcPct val="150000"/>
                        </a:lnSpc>
                      </a:pPr>
                      <a:r>
                        <a:rPr lang="en-US" sz="2400" dirty="0"/>
                        <a:t>✅ 1. Script Mode (Running .</a:t>
                      </a:r>
                      <a:r>
                        <a:rPr lang="en-US" sz="2400" dirty="0" err="1"/>
                        <a:t>py</a:t>
                      </a:r>
                      <a:r>
                        <a:rPr lang="en-US" sz="2400" dirty="0"/>
                        <a:t> files)  </a:t>
                      </a:r>
                    </a:p>
                  </a:txBody>
                  <a:tcPr marL="3975" marR="3975" marT="3975" marB="3975" anchor="ctr"/>
                </a:tc>
                <a:tc>
                  <a:txBody>
                    <a:bodyPr/>
                    <a:lstStyle/>
                    <a:p>
                      <a:pPr>
                        <a:lnSpc>
                          <a:spcPct val="150000"/>
                        </a:lnSpc>
                      </a:pPr>
                      <a:r>
                        <a:rPr lang="en-US" sz="2400" dirty="0"/>
                        <a:t>python my_script.py</a:t>
                      </a:r>
                    </a:p>
                  </a:txBody>
                  <a:tcPr marL="3975" marR="3975" marT="3975" marB="3975" anchor="ctr"/>
                </a:tc>
                <a:extLst>
                  <a:ext uri="{0D108BD9-81ED-4DB2-BD59-A6C34878D82A}">
                    <a16:rowId xmlns:a16="http://schemas.microsoft.com/office/drawing/2014/main" val="1160537215"/>
                  </a:ext>
                </a:extLst>
              </a:tr>
              <a:tr h="595799">
                <a:tc>
                  <a:txBody>
                    <a:bodyPr/>
                    <a:lstStyle/>
                    <a:p>
                      <a:pPr>
                        <a:lnSpc>
                          <a:spcPct val="150000"/>
                        </a:lnSpc>
                      </a:pPr>
                      <a:r>
                        <a:rPr lang="en-US" sz="2400" dirty="0"/>
                        <a:t>✅ 2. </a:t>
                      </a:r>
                      <a:r>
                        <a:rPr lang="en-US" sz="2400" b="1" dirty="0"/>
                        <a:t>Using an IDE (Integrated Development Environment)</a:t>
                      </a:r>
                      <a:endParaRPr lang="en-US" sz="2400" dirty="0"/>
                    </a:p>
                  </a:txBody>
                  <a:tcPr marL="3975" marR="3975" marT="3975" marB="3975" anchor="ctr"/>
                </a:tc>
                <a:tc>
                  <a:txBody>
                    <a:bodyPr/>
                    <a:lstStyle/>
                    <a:p>
                      <a:pPr>
                        <a:lnSpc>
                          <a:spcPct val="150000"/>
                        </a:lnSpc>
                      </a:pPr>
                      <a:r>
                        <a:rPr lang="en-US" sz="2400" dirty="0"/>
                        <a:t>PyCharm, VS Code, IDLE (comes with Python)</a:t>
                      </a:r>
                    </a:p>
                  </a:txBody>
                  <a:tcPr marL="3975" marR="3975" marT="3975" marB="3975" anchor="ctr"/>
                </a:tc>
                <a:extLst>
                  <a:ext uri="{0D108BD9-81ED-4DB2-BD59-A6C34878D82A}">
                    <a16:rowId xmlns:a16="http://schemas.microsoft.com/office/drawing/2014/main" val="73546985"/>
                  </a:ext>
                </a:extLst>
              </a:tr>
              <a:tr h="661326">
                <a:tc>
                  <a:txBody>
                    <a:bodyPr/>
                    <a:lstStyle/>
                    <a:p>
                      <a:pPr>
                        <a:lnSpc>
                          <a:spcPct val="150000"/>
                        </a:lnSpc>
                      </a:pPr>
                      <a:r>
                        <a:rPr lang="en-US" sz="2400" dirty="0"/>
                        <a:t>✅ 3. </a:t>
                      </a:r>
                      <a:r>
                        <a:rPr lang="en-US" sz="2400" b="1" dirty="0"/>
                        <a:t>Using </a:t>
                      </a:r>
                      <a:r>
                        <a:rPr lang="en-US" sz="2400" b="1" dirty="0" err="1"/>
                        <a:t>Jupyter</a:t>
                      </a:r>
                      <a:r>
                        <a:rPr lang="en-US" sz="2400" b="1" dirty="0"/>
                        <a:t> Notebook</a:t>
                      </a:r>
                      <a:endParaRPr lang="en-US" sz="2400" dirty="0"/>
                    </a:p>
                  </a:txBody>
                  <a:tcPr marL="3975" marR="3975" marT="3975" marB="3975" anchor="ctr"/>
                </a:tc>
                <a:tc>
                  <a:txBody>
                    <a:bodyPr/>
                    <a:lstStyle/>
                    <a:p>
                      <a:pPr>
                        <a:lnSpc>
                          <a:spcPct val="150000"/>
                        </a:lnSpc>
                      </a:pPr>
                      <a:r>
                        <a:rPr lang="en-US" sz="2400" dirty="0" err="1"/>
                        <a:t>jupyter</a:t>
                      </a:r>
                      <a:r>
                        <a:rPr lang="en-US" sz="2400" dirty="0"/>
                        <a:t> notebook</a:t>
                      </a:r>
                    </a:p>
                  </a:txBody>
                  <a:tcPr marL="3975" marR="3975" marT="3975" marB="3975" anchor="ctr"/>
                </a:tc>
                <a:extLst>
                  <a:ext uri="{0D108BD9-81ED-4DB2-BD59-A6C34878D82A}">
                    <a16:rowId xmlns:a16="http://schemas.microsoft.com/office/drawing/2014/main" val="2975533908"/>
                  </a:ext>
                </a:extLst>
              </a:tr>
              <a:tr h="396987">
                <a:tc>
                  <a:txBody>
                    <a:bodyPr/>
                    <a:lstStyle/>
                    <a:p>
                      <a:pPr>
                        <a:lnSpc>
                          <a:spcPct val="150000"/>
                        </a:lnSpc>
                      </a:pPr>
                      <a:r>
                        <a:rPr lang="en-US" sz="2400" dirty="0"/>
                        <a:t>✅ 4. </a:t>
                      </a:r>
                      <a:r>
                        <a:rPr lang="en-US" sz="2400" b="1" dirty="0"/>
                        <a:t>Using Online Interpreters</a:t>
                      </a:r>
                      <a:endParaRPr lang="en-US" sz="2400" dirty="0"/>
                    </a:p>
                  </a:txBody>
                  <a:tcPr marL="3975" marR="3975" marT="3975" marB="3975" anchor="ctr"/>
                </a:tc>
                <a:tc>
                  <a:txBody>
                    <a:bodyPr/>
                    <a:lstStyle/>
                    <a:p>
                      <a:pPr>
                        <a:lnSpc>
                          <a:spcPct val="150000"/>
                        </a:lnSpc>
                      </a:pPr>
                      <a:r>
                        <a:rPr lang="en-US" sz="2400" dirty="0"/>
                        <a:t>Google </a:t>
                      </a:r>
                      <a:r>
                        <a:rPr lang="en-US" sz="2400" dirty="0" err="1"/>
                        <a:t>Colab</a:t>
                      </a:r>
                      <a:r>
                        <a:rPr lang="en-US" sz="2400" dirty="0"/>
                        <a:t>, </a:t>
                      </a:r>
                      <a:r>
                        <a:rPr lang="en-US" sz="2400" dirty="0" err="1"/>
                        <a:t>Programiz</a:t>
                      </a:r>
                      <a:endParaRPr lang="en-US" sz="2400" dirty="0"/>
                    </a:p>
                  </a:txBody>
                  <a:tcPr marL="3975" marR="3975" marT="3975" marB="3975" anchor="ctr"/>
                </a:tc>
                <a:extLst>
                  <a:ext uri="{0D108BD9-81ED-4DB2-BD59-A6C34878D82A}">
                    <a16:rowId xmlns:a16="http://schemas.microsoft.com/office/drawing/2014/main" val="2420324736"/>
                  </a:ext>
                </a:extLst>
              </a:tr>
              <a:tr h="485206">
                <a:tc>
                  <a:txBody>
                    <a:bodyPr/>
                    <a:lstStyle/>
                    <a:p>
                      <a:pPr>
                        <a:lnSpc>
                          <a:spcPct val="150000"/>
                        </a:lnSpc>
                      </a:pPr>
                      <a:r>
                        <a:rPr lang="en-US" sz="2400" dirty="0"/>
                        <a:t>✅ 5. </a:t>
                      </a:r>
                      <a:r>
                        <a:rPr lang="en-US" sz="2400" b="1" dirty="0"/>
                        <a:t>Converting to Executables (Frozen Binaries)- </a:t>
                      </a:r>
                      <a:r>
                        <a:rPr lang="en-US" sz="2400" dirty="0" err="1"/>
                        <a:t>pyinstaller</a:t>
                      </a:r>
                      <a:r>
                        <a:rPr lang="en-US" sz="2400" dirty="0"/>
                        <a:t>, py2exe</a:t>
                      </a:r>
                    </a:p>
                  </a:txBody>
                  <a:tcPr marL="3975" marR="3975" marT="3975" marB="3975" anchor="ctr"/>
                </a:tc>
                <a:tc>
                  <a:txBody>
                    <a:bodyPr/>
                    <a:lstStyle/>
                    <a:p>
                      <a:pPr>
                        <a:lnSpc>
                          <a:spcPct val="150000"/>
                        </a:lnSpc>
                      </a:pPr>
                      <a:r>
                        <a:rPr lang="en-US" sz="2400" dirty="0"/>
                        <a:t>For Ex- </a:t>
                      </a:r>
                    </a:p>
                    <a:p>
                      <a:pPr>
                        <a:lnSpc>
                          <a:spcPct val="150000"/>
                        </a:lnSpc>
                      </a:pPr>
                      <a:r>
                        <a:rPr lang="en-US" sz="2400" dirty="0" err="1"/>
                        <a:t>pyinstaller</a:t>
                      </a:r>
                      <a:r>
                        <a:rPr lang="en-US" sz="2400" dirty="0"/>
                        <a:t> my_script.py</a:t>
                      </a:r>
                    </a:p>
                  </a:txBody>
                  <a:tcPr marL="3975" marR="3975" marT="3975" marB="3975" anchor="ctr"/>
                </a:tc>
                <a:extLst>
                  <a:ext uri="{0D108BD9-81ED-4DB2-BD59-A6C34878D82A}">
                    <a16:rowId xmlns:a16="http://schemas.microsoft.com/office/drawing/2014/main" val="2179667088"/>
                  </a:ext>
                </a:extLst>
              </a:tr>
              <a:tr h="595799">
                <a:tc>
                  <a:txBody>
                    <a:bodyPr/>
                    <a:lstStyle/>
                    <a:p>
                      <a:pPr>
                        <a:lnSpc>
                          <a:spcPct val="150000"/>
                        </a:lnSpc>
                      </a:pPr>
                      <a:r>
                        <a:rPr lang="en-US" sz="2400" dirty="0"/>
                        <a:t>✅ 6. </a:t>
                      </a:r>
                      <a:r>
                        <a:rPr lang="en-US" sz="2400" b="1" dirty="0"/>
                        <a:t>Embedded in Web Apps / APIs</a:t>
                      </a:r>
                      <a:endParaRPr lang="en-US" sz="2400" dirty="0"/>
                    </a:p>
                  </a:txBody>
                  <a:tcPr marL="3975" marR="3975" marT="3975" marB="3975" anchor="ctr"/>
                </a:tc>
                <a:tc>
                  <a:txBody>
                    <a:bodyPr/>
                    <a:lstStyle/>
                    <a:p>
                      <a:pPr>
                        <a:lnSpc>
                          <a:spcPct val="150000"/>
                        </a:lnSpc>
                      </a:pPr>
                      <a:r>
                        <a:rPr lang="en-US" sz="2400" b="1" dirty="0"/>
                        <a:t>Flask / Django</a:t>
                      </a:r>
                      <a:r>
                        <a:rPr lang="en-US" sz="2400" dirty="0"/>
                        <a:t> for web</a:t>
                      </a:r>
                    </a:p>
                    <a:p>
                      <a:pPr>
                        <a:lnSpc>
                          <a:spcPct val="150000"/>
                        </a:lnSpc>
                      </a:pPr>
                      <a:r>
                        <a:rPr lang="en-US" sz="2400" b="1" dirty="0" err="1"/>
                        <a:t>FastAPI</a:t>
                      </a:r>
                      <a:r>
                        <a:rPr lang="en-US" sz="2400" dirty="0"/>
                        <a:t> for REST APIs</a:t>
                      </a:r>
                    </a:p>
                  </a:txBody>
                  <a:tcPr marL="3975" marR="3975" marT="3975" marB="3975" anchor="ctr"/>
                </a:tc>
                <a:extLst>
                  <a:ext uri="{0D108BD9-81ED-4DB2-BD59-A6C34878D82A}">
                    <a16:rowId xmlns:a16="http://schemas.microsoft.com/office/drawing/2014/main" val="1846164860"/>
                  </a:ext>
                </a:extLst>
              </a:tr>
            </a:tbl>
          </a:graphicData>
        </a:graphic>
      </p:graphicFrame>
      <p:sp>
        <p:nvSpPr>
          <p:cNvPr id="13" name="Slide Number Placeholder 3">
            <a:extLst>
              <a:ext uri="{FF2B5EF4-FFF2-40B4-BE49-F238E27FC236}">
                <a16:creationId xmlns:a16="http://schemas.microsoft.com/office/drawing/2014/main" id="{14208CA5-32BC-EFF2-53C2-2BD25CCB8387}"/>
              </a:ext>
            </a:extLst>
          </p:cNvPr>
          <p:cNvSpPr>
            <a:spLocks noGrp="1"/>
          </p:cNvSpPr>
          <p:nvPr>
            <p:ph type="sldNum" sz="quarter" idx="12"/>
          </p:nvPr>
        </p:nvSpPr>
        <p:spPr>
          <a:xfrm>
            <a:off x="11194169" y="6217920"/>
            <a:ext cx="458592" cy="365125"/>
          </a:xfrm>
        </p:spPr>
        <p:txBody>
          <a:bodyPr anchor="ctr">
            <a:normAutofit/>
          </a:bodyPr>
          <a:lstStyle/>
          <a:p>
            <a:pPr>
              <a:spcAft>
                <a:spcPts val="600"/>
              </a:spcAft>
            </a:pPr>
            <a:fld id="{CBD12358-51D2-46B3-9BDE-DF29528B9454}" type="slidenum">
              <a:rPr lang="en-US" smtClean="0"/>
              <a:pPr>
                <a:spcAft>
                  <a:spcPts val="600"/>
                </a:spcAft>
              </a:pPr>
              <a:t>7</a:t>
            </a:fld>
            <a:endParaRPr lang="en-US"/>
          </a:p>
        </p:txBody>
      </p:sp>
      <p:sp>
        <p:nvSpPr>
          <p:cNvPr id="4" name="Rectangle 3">
            <a:extLst>
              <a:ext uri="{FF2B5EF4-FFF2-40B4-BE49-F238E27FC236}">
                <a16:creationId xmlns:a16="http://schemas.microsoft.com/office/drawing/2014/main" id="{19C7DE33-8691-B414-537D-E8CA3FEA2C24}"/>
              </a:ext>
            </a:extLst>
          </p:cNvPr>
          <p:cNvSpPr>
            <a:spLocks noChangeArrowheads="1"/>
          </p:cNvSpPr>
          <p:nvPr/>
        </p:nvSpPr>
        <p:spPr bwMode="auto">
          <a:xfrm>
            <a:off x="0" y="-502919"/>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19352960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FC60B6-262C-3748-2D29-E59AE4DAA214}"/>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6BDD4216-9741-CB6E-1158-5A271EB7259E}"/>
              </a:ext>
            </a:extLst>
          </p:cNvPr>
          <p:cNvSpPr>
            <a:spLocks noGrp="1"/>
          </p:cNvSpPr>
          <p:nvPr>
            <p:ph type="title"/>
          </p:nvPr>
        </p:nvSpPr>
        <p:spPr>
          <a:xfrm>
            <a:off x="811530" y="274956"/>
            <a:ext cx="7671816" cy="1303020"/>
          </a:xfrm>
        </p:spPr>
        <p:txBody>
          <a:bodyPr/>
          <a:lstStyle/>
          <a:p>
            <a:r>
              <a:rPr lang="en-US" dirty="0"/>
              <a:t>Python Virtual Machine</a:t>
            </a:r>
          </a:p>
        </p:txBody>
      </p:sp>
      <p:sp>
        <p:nvSpPr>
          <p:cNvPr id="13" name="Slide Number Placeholder 3">
            <a:extLst>
              <a:ext uri="{FF2B5EF4-FFF2-40B4-BE49-F238E27FC236}">
                <a16:creationId xmlns:a16="http://schemas.microsoft.com/office/drawing/2014/main" id="{DB2234D5-7C54-7A1B-C9DA-80D0C660760D}"/>
              </a:ext>
            </a:extLst>
          </p:cNvPr>
          <p:cNvSpPr>
            <a:spLocks noGrp="1"/>
          </p:cNvSpPr>
          <p:nvPr>
            <p:ph type="sldNum" sz="quarter" idx="12"/>
          </p:nvPr>
        </p:nvSpPr>
        <p:spPr>
          <a:xfrm>
            <a:off x="11194169" y="6217920"/>
            <a:ext cx="458592" cy="365125"/>
          </a:xfrm>
        </p:spPr>
        <p:txBody>
          <a:bodyPr/>
          <a:lstStyle/>
          <a:p>
            <a:pPr>
              <a:spcAft>
                <a:spcPts val="600"/>
              </a:spcAft>
            </a:pPr>
            <a:fld id="{CBD12358-51D2-46B3-9BDE-DF29528B9454}" type="slidenum">
              <a:rPr lang="en-US" smtClean="0"/>
              <a:pPr>
                <a:spcAft>
                  <a:spcPts val="600"/>
                </a:spcAft>
              </a:pPr>
              <a:t>8</a:t>
            </a:fld>
            <a:endParaRPr lang="en-US"/>
          </a:p>
        </p:txBody>
      </p:sp>
      <p:grpSp>
        <p:nvGrpSpPr>
          <p:cNvPr id="7" name="Group 6">
            <a:extLst>
              <a:ext uri="{FF2B5EF4-FFF2-40B4-BE49-F238E27FC236}">
                <a16:creationId xmlns:a16="http://schemas.microsoft.com/office/drawing/2014/main" id="{608F5BFF-24CB-9C77-B170-21BF4B1A9A4F}"/>
              </a:ext>
            </a:extLst>
          </p:cNvPr>
          <p:cNvGrpSpPr/>
          <p:nvPr/>
        </p:nvGrpSpPr>
        <p:grpSpPr>
          <a:xfrm>
            <a:off x="811530" y="1776182"/>
            <a:ext cx="11212830" cy="4624300"/>
            <a:chOff x="811530" y="1776182"/>
            <a:chExt cx="11212830" cy="4624300"/>
          </a:xfrm>
        </p:grpSpPr>
        <p:pic>
          <p:nvPicPr>
            <p:cNvPr id="5" name="Picture 4">
              <a:extLst>
                <a:ext uri="{FF2B5EF4-FFF2-40B4-BE49-F238E27FC236}">
                  <a16:creationId xmlns:a16="http://schemas.microsoft.com/office/drawing/2014/main" id="{B18064D4-4814-D2F0-6B9C-0B4D6F210329}"/>
                </a:ext>
              </a:extLst>
            </p:cNvPr>
            <p:cNvPicPr>
              <a:picLocks noChangeAspect="1"/>
            </p:cNvPicPr>
            <p:nvPr/>
          </p:nvPicPr>
          <p:blipFill>
            <a:blip r:embed="rId2"/>
            <a:stretch>
              <a:fillRect/>
            </a:stretch>
          </p:blipFill>
          <p:spPr>
            <a:xfrm>
              <a:off x="811530" y="1776182"/>
              <a:ext cx="11212829" cy="4600906"/>
            </a:xfrm>
            <a:prstGeom prst="rect">
              <a:avLst/>
            </a:prstGeom>
            <a:ln>
              <a:solidFill>
                <a:srgbClr val="D8E7EE"/>
              </a:solidFill>
            </a:ln>
          </p:spPr>
        </p:pic>
        <p:sp>
          <p:nvSpPr>
            <p:cNvPr id="6" name="Rectangle 5">
              <a:extLst>
                <a:ext uri="{FF2B5EF4-FFF2-40B4-BE49-F238E27FC236}">
                  <a16:creationId xmlns:a16="http://schemas.microsoft.com/office/drawing/2014/main" id="{231D9C07-A11B-514A-603E-1F21084E8574}"/>
                </a:ext>
              </a:extLst>
            </p:cNvPr>
            <p:cNvSpPr/>
            <p:nvPr/>
          </p:nvSpPr>
          <p:spPr>
            <a:xfrm>
              <a:off x="10301872" y="3360954"/>
              <a:ext cx="1722488" cy="3039528"/>
            </a:xfrm>
            <a:prstGeom prst="rect">
              <a:avLst/>
            </a:prstGeom>
            <a:solidFill>
              <a:srgbClr val="D8E7E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814467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D4742F-C39C-89BC-F11D-E6AA48F5C5F6}"/>
            </a:ext>
          </a:extLst>
        </p:cNvPr>
        <p:cNvGrpSpPr/>
        <p:nvPr/>
      </p:nvGrpSpPr>
      <p:grpSpPr>
        <a:xfrm>
          <a:off x="0" y="0"/>
          <a:ext cx="0" cy="0"/>
          <a:chOff x="0" y="0"/>
          <a:chExt cx="0" cy="0"/>
        </a:xfrm>
      </p:grpSpPr>
      <p:sp>
        <p:nvSpPr>
          <p:cNvPr id="9" name="Title 1">
            <a:extLst>
              <a:ext uri="{FF2B5EF4-FFF2-40B4-BE49-F238E27FC236}">
                <a16:creationId xmlns:a16="http://schemas.microsoft.com/office/drawing/2014/main" id="{58708FFB-0F50-91A9-F0BE-E548040E00C5}"/>
              </a:ext>
            </a:extLst>
          </p:cNvPr>
          <p:cNvSpPr>
            <a:spLocks noGrp="1"/>
          </p:cNvSpPr>
          <p:nvPr>
            <p:ph type="title"/>
          </p:nvPr>
        </p:nvSpPr>
        <p:spPr>
          <a:xfrm>
            <a:off x="605790" y="375493"/>
            <a:ext cx="8298180" cy="891540"/>
          </a:xfrm>
        </p:spPr>
        <p:txBody>
          <a:bodyPr/>
          <a:lstStyle/>
          <a:p>
            <a:r>
              <a:rPr lang="en-US" dirty="0"/>
              <a:t>Execution of Python Program</a:t>
            </a:r>
          </a:p>
        </p:txBody>
      </p:sp>
      <p:sp>
        <p:nvSpPr>
          <p:cNvPr id="13" name="Slide Number Placeholder 3">
            <a:extLst>
              <a:ext uri="{FF2B5EF4-FFF2-40B4-BE49-F238E27FC236}">
                <a16:creationId xmlns:a16="http://schemas.microsoft.com/office/drawing/2014/main" id="{E27D0F50-BDF9-2E5C-C9D0-D9BE84CE17CA}"/>
              </a:ext>
            </a:extLst>
          </p:cNvPr>
          <p:cNvSpPr>
            <a:spLocks noGrp="1"/>
          </p:cNvSpPr>
          <p:nvPr>
            <p:ph type="sldNum" sz="quarter" idx="12"/>
          </p:nvPr>
        </p:nvSpPr>
        <p:spPr>
          <a:xfrm>
            <a:off x="11194169" y="6217920"/>
            <a:ext cx="458592" cy="365125"/>
          </a:xfrm>
        </p:spPr>
        <p:txBody>
          <a:bodyPr/>
          <a:lstStyle/>
          <a:p>
            <a:pPr>
              <a:spcAft>
                <a:spcPts val="600"/>
              </a:spcAft>
            </a:pPr>
            <a:fld id="{CBD12358-51D2-46B3-9BDE-DF29528B9454}" type="slidenum">
              <a:rPr lang="en-US" smtClean="0"/>
              <a:pPr>
                <a:spcAft>
                  <a:spcPts val="600"/>
                </a:spcAft>
              </a:pPr>
              <a:t>9</a:t>
            </a:fld>
            <a:endParaRPr lang="en-US"/>
          </a:p>
        </p:txBody>
      </p:sp>
      <p:sp>
        <p:nvSpPr>
          <p:cNvPr id="5" name="TextBox 4">
            <a:extLst>
              <a:ext uri="{FF2B5EF4-FFF2-40B4-BE49-F238E27FC236}">
                <a16:creationId xmlns:a16="http://schemas.microsoft.com/office/drawing/2014/main" id="{5F5ABAD0-008A-8876-2CF2-93AEAEA06104}"/>
              </a:ext>
            </a:extLst>
          </p:cNvPr>
          <p:cNvSpPr txBox="1"/>
          <p:nvPr/>
        </p:nvSpPr>
        <p:spPr>
          <a:xfrm>
            <a:off x="2043113" y="1404194"/>
            <a:ext cx="3626167" cy="5078313"/>
          </a:xfrm>
          <a:prstGeom prst="rect">
            <a:avLst/>
          </a:prstGeom>
          <a:noFill/>
        </p:spPr>
        <p:txBody>
          <a:bodyPr wrap="square">
            <a:spAutoFit/>
          </a:bodyPr>
          <a:lstStyle/>
          <a:p>
            <a:r>
              <a:rPr lang="en-US" dirty="0">
                <a:solidFill>
                  <a:schemeClr val="bg1"/>
                </a:solidFill>
              </a:rPr>
              <a:t>+-----------------+</a:t>
            </a:r>
          </a:p>
          <a:p>
            <a:r>
              <a:rPr lang="en-US" dirty="0">
                <a:solidFill>
                  <a:schemeClr val="bg1"/>
                </a:solidFill>
              </a:rPr>
              <a:t>| .</a:t>
            </a:r>
            <a:r>
              <a:rPr lang="en-US" dirty="0" err="1">
                <a:solidFill>
                  <a:schemeClr val="bg1"/>
                </a:solidFill>
              </a:rPr>
              <a:t>py</a:t>
            </a:r>
            <a:r>
              <a:rPr lang="en-US" dirty="0">
                <a:solidFill>
                  <a:schemeClr val="bg1"/>
                </a:solidFill>
              </a:rPr>
              <a:t> Source Code |</a:t>
            </a:r>
          </a:p>
          <a:p>
            <a:r>
              <a:rPr lang="en-US" dirty="0">
                <a:solidFill>
                  <a:schemeClr val="bg1"/>
                </a:solidFill>
              </a:rPr>
              <a:t>+-----------------+</a:t>
            </a:r>
          </a:p>
          <a:p>
            <a:r>
              <a:rPr lang="en-US" dirty="0">
                <a:solidFill>
                  <a:schemeClr val="bg1"/>
                </a:solidFill>
              </a:rPr>
              <a:t>        |</a:t>
            </a:r>
          </a:p>
          <a:p>
            <a:r>
              <a:rPr lang="en-US" dirty="0">
                <a:solidFill>
                  <a:schemeClr val="bg1"/>
                </a:solidFill>
              </a:rPr>
              <a:t>        v</a:t>
            </a:r>
          </a:p>
          <a:p>
            <a:r>
              <a:rPr lang="en-US" dirty="0">
                <a:solidFill>
                  <a:schemeClr val="bg1"/>
                </a:solidFill>
              </a:rPr>
              <a:t>+---------------------+</a:t>
            </a:r>
          </a:p>
          <a:p>
            <a:r>
              <a:rPr lang="en-US" dirty="0">
                <a:solidFill>
                  <a:schemeClr val="bg1"/>
                </a:solidFill>
              </a:rPr>
              <a:t>| Compilation to .</a:t>
            </a:r>
            <a:r>
              <a:rPr lang="en-US" dirty="0" err="1">
                <a:solidFill>
                  <a:schemeClr val="bg1"/>
                </a:solidFill>
              </a:rPr>
              <a:t>pyc</a:t>
            </a:r>
            <a:r>
              <a:rPr lang="en-US" dirty="0">
                <a:solidFill>
                  <a:schemeClr val="bg1"/>
                </a:solidFill>
              </a:rPr>
              <a:t> |</a:t>
            </a:r>
          </a:p>
          <a:p>
            <a:r>
              <a:rPr lang="en-US" dirty="0">
                <a:solidFill>
                  <a:schemeClr val="bg1"/>
                </a:solidFill>
              </a:rPr>
              <a:t>+---------------------+</a:t>
            </a:r>
          </a:p>
          <a:p>
            <a:r>
              <a:rPr lang="en-US" dirty="0">
                <a:solidFill>
                  <a:schemeClr val="bg1"/>
                </a:solidFill>
              </a:rPr>
              <a:t>        |</a:t>
            </a:r>
          </a:p>
          <a:p>
            <a:r>
              <a:rPr lang="en-US" dirty="0">
                <a:solidFill>
                  <a:schemeClr val="bg1"/>
                </a:solidFill>
              </a:rPr>
              <a:t>        v</a:t>
            </a:r>
          </a:p>
          <a:p>
            <a:r>
              <a:rPr lang="en-US" dirty="0">
                <a:solidFill>
                  <a:schemeClr val="bg1"/>
                </a:solidFill>
              </a:rPr>
              <a:t>+-----------------------+</a:t>
            </a:r>
          </a:p>
          <a:p>
            <a:r>
              <a:rPr lang="en-US" dirty="0">
                <a:solidFill>
                  <a:schemeClr val="bg1"/>
                </a:solidFill>
              </a:rPr>
              <a:t>| Execution by Python VM|</a:t>
            </a:r>
          </a:p>
          <a:p>
            <a:r>
              <a:rPr lang="en-US" dirty="0">
                <a:solidFill>
                  <a:schemeClr val="bg1"/>
                </a:solidFill>
              </a:rPr>
              <a:t>+-----------------------+</a:t>
            </a:r>
          </a:p>
          <a:p>
            <a:r>
              <a:rPr lang="en-US" dirty="0">
                <a:solidFill>
                  <a:schemeClr val="bg1"/>
                </a:solidFill>
              </a:rPr>
              <a:t>        |</a:t>
            </a:r>
          </a:p>
          <a:p>
            <a:r>
              <a:rPr lang="en-US" dirty="0">
                <a:solidFill>
                  <a:schemeClr val="bg1"/>
                </a:solidFill>
              </a:rPr>
              <a:t>        v</a:t>
            </a:r>
          </a:p>
          <a:p>
            <a:r>
              <a:rPr lang="en-US" dirty="0">
                <a:solidFill>
                  <a:schemeClr val="bg1"/>
                </a:solidFill>
              </a:rPr>
              <a:t>+--------------+</a:t>
            </a:r>
          </a:p>
          <a:p>
            <a:r>
              <a:rPr lang="en-US" dirty="0">
                <a:solidFill>
                  <a:schemeClr val="bg1"/>
                </a:solidFill>
              </a:rPr>
              <a:t>| Program Output|</a:t>
            </a:r>
          </a:p>
          <a:p>
            <a:r>
              <a:rPr lang="en-US" dirty="0">
                <a:solidFill>
                  <a:schemeClr val="bg1"/>
                </a:solidFill>
              </a:rPr>
              <a:t>+--------------+</a:t>
            </a:r>
          </a:p>
        </p:txBody>
      </p:sp>
    </p:spTree>
    <p:extLst>
      <p:ext uri="{BB962C8B-B14F-4D97-AF65-F5344CB8AC3E}">
        <p14:creationId xmlns:p14="http://schemas.microsoft.com/office/powerpoint/2010/main" val="1926327272"/>
      </p:ext>
    </p:extLst>
  </p:cSld>
  <p:clrMapOvr>
    <a:masterClrMapping/>
  </p:clrMapOvr>
</p:sld>
</file>

<file path=ppt/theme/theme1.xml><?xml version="1.0" encoding="utf-8"?>
<a:theme xmlns:a="http://schemas.openxmlformats.org/drawingml/2006/main" name="Custom">
  <a:themeElements>
    <a:clrScheme name="Custom 7">
      <a:dk1>
        <a:srgbClr val="000000"/>
      </a:dk1>
      <a:lt1>
        <a:srgbClr val="FFFFFF"/>
      </a:lt1>
      <a:dk2>
        <a:srgbClr val="0F253E"/>
      </a:dk2>
      <a:lt2>
        <a:srgbClr val="E7E6E6"/>
      </a:lt2>
      <a:accent1>
        <a:srgbClr val="4472C4"/>
      </a:accent1>
      <a:accent2>
        <a:srgbClr val="B83903"/>
      </a:accent2>
      <a:accent3>
        <a:srgbClr val="75262A"/>
      </a:accent3>
      <a:accent4>
        <a:srgbClr val="F79320"/>
      </a:accent4>
      <a:accent5>
        <a:srgbClr val="44668D"/>
      </a:accent5>
      <a:accent6>
        <a:srgbClr val="0F253E"/>
      </a:accent6>
      <a:hlink>
        <a:srgbClr val="AEC0D9"/>
      </a:hlink>
      <a:folHlink>
        <a:srgbClr val="B83903"/>
      </a:folHlink>
    </a:clrScheme>
    <a:fontScheme name="Custom 16">
      <a:majorFont>
        <a:latin typeface="Posterama"/>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TM9027928_win32_EF_v4" id="{FA821E7E-D625-4DCD-A30E-3216B54C8383}" vid="{DE28BE6C-8054-44B2-A92D-A1CAFC256BDB}"/>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9897CAE-455D-42C9-A951-0C21BC12254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8DB3C62-858A-4A01-AFEF-21E0BB8CE26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B0009351-EDD4-484E-ACD6-D50CCB137637}">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dark</Template>
  <TotalTime>266</TotalTime>
  <Words>2082</Words>
  <Application>Microsoft Office PowerPoint</Application>
  <PresentationFormat>Widescreen</PresentationFormat>
  <Paragraphs>418</Paragraphs>
  <Slides>36</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36</vt:i4>
      </vt:variant>
    </vt:vector>
  </HeadingPairs>
  <TitlesOfParts>
    <vt:vector size="45" baseType="lpstr">
      <vt:lpstr>等线</vt:lpstr>
      <vt:lpstr>Abadi</vt:lpstr>
      <vt:lpstr>Aptos</vt:lpstr>
      <vt:lpstr>Arial</vt:lpstr>
      <vt:lpstr>Arial Unicode MS</vt:lpstr>
      <vt:lpstr>Calibri</vt:lpstr>
      <vt:lpstr>Posterama</vt:lpstr>
      <vt:lpstr>Posterama Text SemiBold</vt:lpstr>
      <vt:lpstr>Custom</vt:lpstr>
      <vt:lpstr>Introduction To Python</vt:lpstr>
      <vt:lpstr>Agenda </vt:lpstr>
      <vt:lpstr>What is Python?</vt:lpstr>
      <vt:lpstr>PowerPoint Presentation</vt:lpstr>
      <vt:lpstr>History of Python</vt:lpstr>
      <vt:lpstr>Flavors of Python</vt:lpstr>
      <vt:lpstr>PowerPoint Presentation</vt:lpstr>
      <vt:lpstr>Python Virtual Machine</vt:lpstr>
      <vt:lpstr>Execution of Python Program</vt:lpstr>
      <vt:lpstr>Viewing The Bytecode</vt:lpstr>
      <vt:lpstr>Frozen Binaries</vt:lpstr>
      <vt:lpstr>🔐 What's Included in a Frozen Binary?</vt:lpstr>
      <vt:lpstr>⚠️ Limitations</vt:lpstr>
      <vt:lpstr>Memory Management in Python</vt:lpstr>
      <vt:lpstr>Memory Allocation in Python</vt:lpstr>
      <vt:lpstr>🧠 1. Stack Memory  (for function execution)</vt:lpstr>
      <vt:lpstr> def add(a, b):     result = a + b     return result  sum = add(2, 3) </vt:lpstr>
      <vt:lpstr>🗂️ 2. Heap Memory  (for object storage)</vt:lpstr>
      <vt:lpstr> my_list = [1, 2, 3] </vt:lpstr>
      <vt:lpstr>Difference between Stack and Heap Memory</vt:lpstr>
      <vt:lpstr>Memory Management Components </vt:lpstr>
      <vt:lpstr> 1. Private Heap - All Python objects and data structures are stored which is managed internally by Python and not accessible directly by the programmer.   2. Python Memory Manager - Controls the allocation and deallocation of memory in the private heap and Automatically assigns memory to variables and releases it when no longer needed. Works closely with the garbage collector.   3. Raw Memory Allocator - Interfaces directly with the Operating System. Reserves memory blocks in the private heap. It’s a low-level component ensuring enough space is available.</vt:lpstr>
      <vt:lpstr>PowerPoint Presentation</vt:lpstr>
      <vt:lpstr>🧮 Comparison : Python vs C</vt:lpstr>
      <vt:lpstr>🧮 Comparison : Python vs Java</vt:lpstr>
      <vt:lpstr>Agenda </vt:lpstr>
      <vt:lpstr>Installation and Writing Our First Python Program</vt:lpstr>
      <vt:lpstr>Installing Python for Windows Testing the Installation in Windows 11 Installing pycharm Setting the Path to Python Writing Our First Python Program Executing a Python Program Getting Help in Python Getting Python Documentation Help Reopening the Python Program in IDLE </vt:lpstr>
      <vt:lpstr>Product launch</vt:lpstr>
      <vt:lpstr>Marketing strategies </vt:lpstr>
      <vt:lpstr>Financial overview</vt:lpstr>
      <vt:lpstr>Quarterly targets</vt:lpstr>
      <vt:lpstr>Financial snapshot</vt:lpstr>
      <vt:lpstr>Innovative solutions</vt:lpstr>
      <vt:lpstr>Future initiatives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rakhee chhibber</dc:creator>
  <cp:lastModifiedBy>rakhee chhibber</cp:lastModifiedBy>
  <cp:revision>5</cp:revision>
  <dcterms:created xsi:type="dcterms:W3CDTF">2025-08-08T14:20:17Z</dcterms:created>
  <dcterms:modified xsi:type="dcterms:W3CDTF">2025-08-08T18:46:55Z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